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notesSlides/notesSlide67.xml" ContentType="application/vnd.openxmlformats-officedocument.presentationml.notesSlide+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notesSlides/notesSlide81.xml" ContentType="application/vnd.openxmlformats-officedocument.presentationml.notesSlide+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293" r:id="rId61"/>
    <p:sldId id="294" r:id="rId62"/>
    <p:sldId id="456" r:id="rId63"/>
    <p:sldId id="455" r:id="rId64"/>
    <p:sldId id="459" r:id="rId65"/>
    <p:sldId id="458" r:id="rId66"/>
    <p:sldId id="454" r:id="rId67"/>
    <p:sldId id="457" r:id="rId68"/>
    <p:sldId id="453" r:id="rId69"/>
    <p:sldId id="441" r:id="rId70"/>
    <p:sldId id="442" r:id="rId71"/>
    <p:sldId id="338" r:id="rId72"/>
    <p:sldId id="297" r:id="rId73"/>
    <p:sldId id="299" r:id="rId74"/>
    <p:sldId id="463" r:id="rId75"/>
    <p:sldId id="466" r:id="rId76"/>
    <p:sldId id="467" r:id="rId77"/>
    <p:sldId id="468" r:id="rId78"/>
    <p:sldId id="469" r:id="rId79"/>
    <p:sldId id="470" r:id="rId80"/>
    <p:sldId id="471" r:id="rId81"/>
    <p:sldId id="472" r:id="rId82"/>
    <p:sldId id="461" r:id="rId83"/>
    <p:sldId id="460" r:id="rId84"/>
    <p:sldId id="443" r:id="rId85"/>
    <p:sldId id="480" r:id="rId86"/>
    <p:sldId id="479" r:id="rId87"/>
    <p:sldId id="478" r:id="rId88"/>
    <p:sldId id="477" r:id="rId89"/>
    <p:sldId id="476" r:id="rId90"/>
    <p:sldId id="475" r:id="rId91"/>
    <p:sldId id="495" r:id="rId92"/>
    <p:sldId id="496" r:id="rId93"/>
    <p:sldId id="474" r:id="rId94"/>
    <p:sldId id="473" r:id="rId95"/>
    <p:sldId id="444" r:id="rId96"/>
    <p:sldId id="304" r:id="rId97"/>
    <p:sldId id="305" r:id="rId98"/>
    <p:sldId id="306" r:id="rId99"/>
    <p:sldId id="307" r:id="rId100"/>
    <p:sldId id="489" r:id="rId101"/>
    <p:sldId id="308" r:id="rId102"/>
    <p:sldId id="497" r:id="rId103"/>
    <p:sldId id="498" r:id="rId104"/>
    <p:sldId id="499" r:id="rId105"/>
    <p:sldId id="310" r:id="rId106"/>
    <p:sldId id="311" r:id="rId107"/>
    <p:sldId id="312" r:id="rId108"/>
    <p:sldId id="313" r:id="rId109"/>
    <p:sldId id="487" r:id="rId110"/>
    <p:sldId id="486" r:id="rId111"/>
    <p:sldId id="485" r:id="rId112"/>
    <p:sldId id="488" r:id="rId113"/>
    <p:sldId id="490" r:id="rId114"/>
    <p:sldId id="484" r:id="rId115"/>
    <p:sldId id="483" r:id="rId116"/>
    <p:sldId id="482" r:id="rId117"/>
    <p:sldId id="481" r:id="rId118"/>
    <p:sldId id="445" r:id="rId119"/>
    <p:sldId id="315" r:id="rId120"/>
    <p:sldId id="317" r:id="rId121"/>
    <p:sldId id="318" r:id="rId122"/>
    <p:sldId id="319" r:id="rId123"/>
    <p:sldId id="320" r:id="rId124"/>
    <p:sldId id="321" r:id="rId125"/>
    <p:sldId id="316" r:id="rId126"/>
    <p:sldId id="325" r:id="rId127"/>
    <p:sldId id="322" r:id="rId128"/>
    <p:sldId id="326" r:id="rId129"/>
    <p:sldId id="323" r:id="rId130"/>
    <p:sldId id="327" r:id="rId131"/>
    <p:sldId id="328" r:id="rId132"/>
    <p:sldId id="329" r:id="rId133"/>
    <p:sldId id="333" r:id="rId1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365" dt="2022-11-07T18:49:42.92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112" d="100"/>
          <a:sy n="112" d="100"/>
        </p:scale>
        <p:origin x="1640"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pc:chgData name="Daniel Schwarz" userId="5bb35bb8-905a-4742-88d9-33d9089732e7" providerId="ADAL" clId="{205F6968-565D-446B-9245-40D3827D0F7F}" dt="2022-11-07T18:49:42.953" v="703" actId="27636"/>
      <pc:docMkLst>
        <pc:docMk/>
      </pc:docMkLst>
      <pc:sldChg chg="addSp modSp modAnim">
        <pc:chgData name="Daniel Schwarz" userId="5bb35bb8-905a-4742-88d9-33d9089732e7" providerId="ADAL" clId="{205F6968-565D-446B-9245-40D3827D0F7F}" dt="2022-10-25T19:54:53.632" v="694"/>
        <pc:sldMkLst>
          <pc:docMk/>
          <pc:sldMk cId="666803453" sldId="275"/>
        </pc:sldMkLst>
        <pc:picChg chg="add mod">
          <ac:chgData name="Daniel Schwarz" userId="5bb35bb8-905a-4742-88d9-33d9089732e7" providerId="ADAL" clId="{205F6968-565D-446B-9245-40D3827D0F7F}" dt="2022-10-25T19:54:53.632" v="694"/>
          <ac:picMkLst>
            <pc:docMk/>
            <pc:sldMk cId="666803453" sldId="275"/>
            <ac:picMk id="18" creationId="{4E385FCB-C52D-FE80-FAB2-6EBDD2973F9D}"/>
          </ac:picMkLst>
        </pc:picChg>
      </pc:sldChg>
      <pc:sldChg chg="modAnim">
        <pc:chgData name="Daniel Schwarz" userId="5bb35bb8-905a-4742-88d9-33d9089732e7" providerId="ADAL" clId="{205F6968-565D-446B-9245-40D3827D0F7F}" dt="2022-04-08T17:45:19.953" v="605"/>
        <pc:sldMkLst>
          <pc:docMk/>
          <pc:sldMk cId="3714673380" sldId="279"/>
        </pc:sldMkLst>
      </pc:sldChg>
      <pc:sldChg chg="modSp mod modAnim">
        <pc:chgData name="Daniel Schwarz" userId="5bb35bb8-905a-4742-88d9-33d9089732e7" providerId="ADAL" clId="{205F6968-565D-446B-9245-40D3827D0F7F}" dt="2022-11-07T18:49:42.953" v="703" actId="27636"/>
        <pc:sldMkLst>
          <pc:docMk/>
          <pc:sldMk cId="3419683313" sldId="290"/>
        </pc:sldMkLst>
        <pc:spChg chg="mod">
          <ac:chgData name="Daniel Schwarz" userId="5bb35bb8-905a-4742-88d9-33d9089732e7" providerId="ADAL" clId="{205F6968-565D-446B-9245-40D3827D0F7F}" dt="2022-11-07T18:49:42.953" v="703" actId="27636"/>
          <ac:spMkLst>
            <pc:docMk/>
            <pc:sldMk cId="3419683313" sldId="290"/>
            <ac:spMk id="3" creationId="{3D6F335E-EFB5-4A30-8609-261905205445}"/>
          </ac:spMkLst>
        </pc:spChg>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2-03-18T21:19:44.897" v="563"/>
        <pc:sldMkLst>
          <pc:docMk/>
          <pc:sldMk cId="3978178322" sldId="441"/>
        </pc:sldMkLst>
        <pc:graphicFrameChg chg="mod">
          <ac:chgData name="Daniel Schwarz" userId="5bb35bb8-905a-4742-88d9-33d9089732e7" providerId="ADAL" clId="{205F6968-565D-446B-9245-40D3827D0F7F}" dt="2022-03-18T21:19:44.897" v="563"/>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NotesTx">
        <pc:chgData name="Daniel Schwarz" userId="5bb35bb8-905a-4742-88d9-33d9089732e7" providerId="ADAL" clId="{205F6968-565D-446B-9245-40D3827D0F7F}" dt="2021-09-05T18:23:04.938" v="543" actId="20577"/>
        <pc:sldMkLst>
          <pc:docMk/>
          <pc:sldMk cId="2455244478" sldId="445"/>
        </pc:sldMkLst>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2-03-18T21:19:37.164" v="561"/>
        <pc:sldMkLst>
          <pc:docMk/>
          <pc:sldMk cId="1919316775" sldId="453"/>
        </pc:sldMkLst>
        <pc:graphicFrameChg chg="mod">
          <ac:chgData name="Daniel Schwarz" userId="5bb35bb8-905a-4742-88d9-33d9089732e7" providerId="ADAL" clId="{205F6968-565D-446B-9245-40D3827D0F7F}" dt="2022-03-18T21:19:37.164" v="561"/>
          <ac:graphicFrameMkLst>
            <pc:docMk/>
            <pc:sldMk cId="1919316775" sldId="453"/>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1-09-05T18:06:42" v="190"/>
        <pc:sldMkLst>
          <pc:docMk/>
          <pc:sldMk cId="421665322" sldId="499"/>
        </pc:sldMkLst>
        <pc:spChg chg="mod">
          <ac:chgData name="Daniel Schwarz" userId="5bb35bb8-905a-4742-88d9-33d9089732e7" providerId="ADAL" clId="{205F6968-565D-446B-9245-40D3827D0F7F}" dt="2021-09-05T18:05:39.008" v="186" actId="1036"/>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07.11.2022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94</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95</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100</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116</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125</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131</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07.11.2022</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07.11.2022</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09.png"/></Relationships>
</file>

<file path=ppt/slides/_rels/slide10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413.png"/><Relationship Id="rId4" Type="http://schemas.openxmlformats.org/officeDocument/2006/relationships/image" Target="../media/image412.png"/></Relationships>
</file>

<file path=ppt/slides/_rels/slide102.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14.png"/></Relationships>
</file>

<file path=ppt/slides/_rels/slide103.xml.rels><?xml version="1.0" encoding="UTF-8" standalone="yes"?>
<Relationships xmlns="http://schemas.openxmlformats.org/package/2006/relationships"><Relationship Id="rId117" Type="http://schemas.openxmlformats.org/officeDocument/2006/relationships/customXml" Target="../ink/ink1955.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28.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976.xml"/><Relationship Id="rId324" Type="http://schemas.openxmlformats.org/officeDocument/2006/relationships/customXml" Target="../ink/ink2059.xml"/><Relationship Id="rId345" Type="http://schemas.openxmlformats.org/officeDocument/2006/relationships/image" Target="../media/image3710.png"/><Relationship Id="rId366" Type="http://schemas.openxmlformats.org/officeDocument/2006/relationships/customXml" Target="../ink/ink2080.xml"/><Relationship Id="rId387" Type="http://schemas.openxmlformats.org/officeDocument/2006/relationships/customXml" Target="../ink/ink2091.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992.xml"/><Relationship Id="rId205" Type="http://schemas.openxmlformats.org/officeDocument/2006/relationships/customXml" Target="../ink/ink1999.xml"/><Relationship Id="rId226" Type="http://schemas.openxmlformats.org/officeDocument/2006/relationships/image" Target="../media/image3120.png"/><Relationship Id="rId247" Type="http://schemas.openxmlformats.org/officeDocument/2006/relationships/customXml" Target="../ink/ink2020.xml"/><Relationship Id="rId412" Type="http://schemas.openxmlformats.org/officeDocument/2006/relationships/customXml" Target="../ink/ink2111.xml"/><Relationship Id="rId107" Type="http://schemas.openxmlformats.org/officeDocument/2006/relationships/customXml" Target="../ink/ink1950.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971.xml"/><Relationship Id="rId314" Type="http://schemas.openxmlformats.org/officeDocument/2006/relationships/customXml" Target="../ink/ink2054.xml"/><Relationship Id="rId335" Type="http://schemas.openxmlformats.org/officeDocument/2006/relationships/image" Target="../media/image3660.png"/><Relationship Id="rId356" Type="http://schemas.openxmlformats.org/officeDocument/2006/relationships/customXml" Target="../ink/ink2075.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099.xml"/><Relationship Id="rId5" Type="http://schemas.openxmlformats.org/officeDocument/2006/relationships/customXml" Target="../ink/ink1923.xml"/><Relationship Id="rId95" Type="http://schemas.openxmlformats.org/officeDocument/2006/relationships/customXml" Target="../ink/ink1944.xml"/><Relationship Id="rId160" Type="http://schemas.openxmlformats.org/officeDocument/2006/relationships/image" Target="../media/image2790.png"/><Relationship Id="rId181" Type="http://schemas.openxmlformats.org/officeDocument/2006/relationships/customXml" Target="../ink/ink1987.xml"/><Relationship Id="rId216" Type="http://schemas.openxmlformats.org/officeDocument/2006/relationships/image" Target="../media/image3070.png"/><Relationship Id="rId237" Type="http://schemas.openxmlformats.org/officeDocument/2006/relationships/customXml" Target="../ink/ink2015.xml"/><Relationship Id="rId402" Type="http://schemas.openxmlformats.org/officeDocument/2006/relationships/customXml" Target="../ink/ink2103.xml"/><Relationship Id="rId258" Type="http://schemas.openxmlformats.org/officeDocument/2006/relationships/image" Target="../media/image3280.png"/><Relationship Id="rId279" Type="http://schemas.openxmlformats.org/officeDocument/2006/relationships/customXml" Target="../ink/ink2036.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966.xml"/><Relationship Id="rId290" Type="http://schemas.openxmlformats.org/officeDocument/2006/relationships/customXml" Target="../ink/ink2042.xml"/><Relationship Id="rId304" Type="http://schemas.openxmlformats.org/officeDocument/2006/relationships/customXml" Target="../ink/ink2049.xml"/><Relationship Id="rId325" Type="http://schemas.openxmlformats.org/officeDocument/2006/relationships/image" Target="../media/image3611.png"/><Relationship Id="rId346" Type="http://schemas.openxmlformats.org/officeDocument/2006/relationships/customXml" Target="../ink/ink2070.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39.xml"/><Relationship Id="rId150" Type="http://schemas.openxmlformats.org/officeDocument/2006/relationships/image" Target="../media/image2740.png"/><Relationship Id="rId171" Type="http://schemas.openxmlformats.org/officeDocument/2006/relationships/customXml" Target="../ink/ink1982.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10.xml"/><Relationship Id="rId413" Type="http://schemas.openxmlformats.org/officeDocument/2006/relationships/customXml" Target="../ink/ink2112.xml"/><Relationship Id="rId248" Type="http://schemas.openxmlformats.org/officeDocument/2006/relationships/image" Target="../media/image3230.png"/><Relationship Id="rId269" Type="http://schemas.openxmlformats.org/officeDocument/2006/relationships/customXml" Target="../ink/ink2031.xml"/><Relationship Id="rId108" Type="http://schemas.openxmlformats.org/officeDocument/2006/relationships/image" Target="../media/image2530.png"/><Relationship Id="rId129" Type="http://schemas.openxmlformats.org/officeDocument/2006/relationships/customXml" Target="../ink/ink1961.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065.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34.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977.xml"/><Relationship Id="rId182" Type="http://schemas.openxmlformats.org/officeDocument/2006/relationships/image" Target="../media/image2900.png"/><Relationship Id="rId217" Type="http://schemas.openxmlformats.org/officeDocument/2006/relationships/customXml" Target="../ink/ink2005.xml"/><Relationship Id="rId378" Type="http://schemas.openxmlformats.org/officeDocument/2006/relationships/customXml" Target="../ink/ink2086.xml"/><Relationship Id="rId399" Type="http://schemas.openxmlformats.org/officeDocument/2006/relationships/customXml" Target="../ink/ink2100.xml"/><Relationship Id="rId403" Type="http://schemas.openxmlformats.org/officeDocument/2006/relationships/customXml" Target="../ink/ink2104.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26.xml"/><Relationship Id="rId119" Type="http://schemas.openxmlformats.org/officeDocument/2006/relationships/customXml" Target="../ink/ink1956.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060.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29.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972.xml"/><Relationship Id="rId368" Type="http://schemas.openxmlformats.org/officeDocument/2006/relationships/customXml" Target="../ink/ink2081.xml"/><Relationship Id="rId389" Type="http://schemas.openxmlformats.org/officeDocument/2006/relationships/customXml" Target="../ink/ink2092.xml"/><Relationship Id="rId172" Type="http://schemas.openxmlformats.org/officeDocument/2006/relationships/image" Target="../media/image2850.png"/><Relationship Id="rId193" Type="http://schemas.openxmlformats.org/officeDocument/2006/relationships/customXml" Target="../ink/ink1993.xml"/><Relationship Id="rId207" Type="http://schemas.openxmlformats.org/officeDocument/2006/relationships/customXml" Target="../ink/ink2000.xml"/><Relationship Id="rId228" Type="http://schemas.openxmlformats.org/officeDocument/2006/relationships/image" Target="../media/image3130.png"/><Relationship Id="rId249" Type="http://schemas.openxmlformats.org/officeDocument/2006/relationships/customXml" Target="../ink/ink2021.xml"/><Relationship Id="rId414" Type="http://schemas.openxmlformats.org/officeDocument/2006/relationships/image" Target="../media/image415.png"/><Relationship Id="rId109" Type="http://schemas.openxmlformats.org/officeDocument/2006/relationships/customXml" Target="../ink/ink1951.xml"/><Relationship Id="rId260" Type="http://schemas.openxmlformats.org/officeDocument/2006/relationships/image" Target="../media/image3290.png"/><Relationship Id="rId281" Type="http://schemas.openxmlformats.org/officeDocument/2006/relationships/customXml" Target="../ink/ink2037.xml"/><Relationship Id="rId316" Type="http://schemas.openxmlformats.org/officeDocument/2006/relationships/customXml" Target="../ink/ink2055.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45.xml"/><Relationship Id="rId120" Type="http://schemas.openxmlformats.org/officeDocument/2006/relationships/image" Target="../media/image2590.png"/><Relationship Id="rId141" Type="http://schemas.openxmlformats.org/officeDocument/2006/relationships/customXml" Target="../ink/ink1967.xml"/><Relationship Id="rId358" Type="http://schemas.openxmlformats.org/officeDocument/2006/relationships/customXml" Target="../ink/ink2076.xml"/><Relationship Id="rId379" Type="http://schemas.openxmlformats.org/officeDocument/2006/relationships/image" Target="../media/image388.png"/><Relationship Id="rId7" Type="http://schemas.openxmlformats.org/officeDocument/2006/relationships/customXml" Target="../ink/ink1924.xml"/><Relationship Id="rId162" Type="http://schemas.openxmlformats.org/officeDocument/2006/relationships/image" Target="../media/image2800.png"/><Relationship Id="rId183" Type="http://schemas.openxmlformats.org/officeDocument/2006/relationships/customXml" Target="../ink/ink1988.xml"/><Relationship Id="rId218" Type="http://schemas.openxmlformats.org/officeDocument/2006/relationships/image" Target="../media/image3080.png"/><Relationship Id="rId239" Type="http://schemas.openxmlformats.org/officeDocument/2006/relationships/customXml" Target="../ink/ink2016.xml"/><Relationship Id="rId390" Type="http://schemas.openxmlformats.org/officeDocument/2006/relationships/image" Target="../media/image3.png"/><Relationship Id="rId404" Type="http://schemas.openxmlformats.org/officeDocument/2006/relationships/customXml" Target="../ink/ink2105.xml"/><Relationship Id="rId250" Type="http://schemas.openxmlformats.org/officeDocument/2006/relationships/image" Target="../media/image3240.png"/><Relationship Id="rId271" Type="http://schemas.openxmlformats.org/officeDocument/2006/relationships/customXml" Target="../ink/ink2032.xml"/><Relationship Id="rId292" Type="http://schemas.openxmlformats.org/officeDocument/2006/relationships/customXml" Target="../ink/ink2043.xml"/><Relationship Id="rId306" Type="http://schemas.openxmlformats.org/officeDocument/2006/relationships/customXml" Target="../ink/ink2050.xml"/><Relationship Id="rId66" Type="http://schemas.openxmlformats.org/officeDocument/2006/relationships/image" Target="../media/image2320.png"/><Relationship Id="rId87" Type="http://schemas.openxmlformats.org/officeDocument/2006/relationships/customXml" Target="../ink/ink1940.xml"/><Relationship Id="rId110" Type="http://schemas.openxmlformats.org/officeDocument/2006/relationships/image" Target="../media/image2540.png"/><Relationship Id="rId131" Type="http://schemas.openxmlformats.org/officeDocument/2006/relationships/customXml" Target="../ink/ink1962.xml"/><Relationship Id="rId327" Type="http://schemas.openxmlformats.org/officeDocument/2006/relationships/image" Target="../media/image3620.png"/><Relationship Id="rId348" Type="http://schemas.openxmlformats.org/officeDocument/2006/relationships/customXml" Target="../ink/ink2071.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983.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11.xml"/><Relationship Id="rId380" Type="http://schemas.openxmlformats.org/officeDocument/2006/relationships/customXml" Target="../ink/ink2087.xml"/><Relationship Id="rId240" Type="http://schemas.openxmlformats.org/officeDocument/2006/relationships/image" Target="../media/image3190.png"/><Relationship Id="rId261" Type="http://schemas.openxmlformats.org/officeDocument/2006/relationships/customXml" Target="../ink/ink2027.xml"/><Relationship Id="rId35" Type="http://schemas.openxmlformats.org/officeDocument/2006/relationships/customXml" Target="../ink/ink1926.xml"/><Relationship Id="rId77" Type="http://schemas.openxmlformats.org/officeDocument/2006/relationships/customXml" Target="../ink/ink1935.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066.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57.xml"/><Relationship Id="rId142" Type="http://schemas.openxmlformats.org/officeDocument/2006/relationships/image" Target="../media/image2700.png"/><Relationship Id="rId163" Type="http://schemas.openxmlformats.org/officeDocument/2006/relationships/customXml" Target="../ink/ink1978.xml"/><Relationship Id="rId184" Type="http://schemas.openxmlformats.org/officeDocument/2006/relationships/image" Target="../media/image2910.png"/><Relationship Id="rId219" Type="http://schemas.openxmlformats.org/officeDocument/2006/relationships/customXml" Target="../ink/ink2006.xml"/><Relationship Id="rId370" Type="http://schemas.openxmlformats.org/officeDocument/2006/relationships/customXml" Target="../ink/ink2082.xml"/><Relationship Id="rId391" Type="http://schemas.openxmlformats.org/officeDocument/2006/relationships/customXml" Target="../ink/ink2093.xml"/><Relationship Id="rId405" Type="http://schemas.openxmlformats.org/officeDocument/2006/relationships/customXml" Target="../ink/ink2106.xml"/><Relationship Id="rId230" Type="http://schemas.openxmlformats.org/officeDocument/2006/relationships/image" Target="../media/image3140.png"/><Relationship Id="rId251" Type="http://schemas.openxmlformats.org/officeDocument/2006/relationships/customXml" Target="../ink/ink2022.xml"/><Relationship Id="rId67" Type="http://schemas.openxmlformats.org/officeDocument/2006/relationships/customXml" Target="../ink/ink1930.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061.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52.xml"/><Relationship Id="rId132" Type="http://schemas.openxmlformats.org/officeDocument/2006/relationships/image" Target="../media/image2650.png"/><Relationship Id="rId153" Type="http://schemas.openxmlformats.org/officeDocument/2006/relationships/customXml" Target="../ink/ink1973.xml"/><Relationship Id="rId174" Type="http://schemas.openxmlformats.org/officeDocument/2006/relationships/image" Target="../media/image2860.png"/><Relationship Id="rId195" Type="http://schemas.openxmlformats.org/officeDocument/2006/relationships/customXml" Target="../ink/ink1994.xml"/><Relationship Id="rId209" Type="http://schemas.openxmlformats.org/officeDocument/2006/relationships/customXml" Target="../ink/ink2001.xml"/><Relationship Id="rId360" Type="http://schemas.openxmlformats.org/officeDocument/2006/relationships/customXml" Target="../ink/ink2077.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17.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38.xml"/><Relationship Id="rId318" Type="http://schemas.openxmlformats.org/officeDocument/2006/relationships/customXml" Target="../ink/ink2056.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46.xml"/><Relationship Id="rId101" Type="http://schemas.openxmlformats.org/officeDocument/2006/relationships/customXml" Target="../ink/ink1947.xml"/><Relationship Id="rId122" Type="http://schemas.openxmlformats.org/officeDocument/2006/relationships/image" Target="../media/image2600.png"/><Relationship Id="rId143" Type="http://schemas.openxmlformats.org/officeDocument/2006/relationships/customXml" Target="../ink/ink1968.xml"/><Relationship Id="rId164" Type="http://schemas.openxmlformats.org/officeDocument/2006/relationships/image" Target="../media/image2810.png"/><Relationship Id="rId185" Type="http://schemas.openxmlformats.org/officeDocument/2006/relationships/customXml" Target="../ink/ink1989.xml"/><Relationship Id="rId350" Type="http://schemas.openxmlformats.org/officeDocument/2006/relationships/customXml" Target="../ink/ink2072.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25.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12.xml"/><Relationship Id="rId252" Type="http://schemas.openxmlformats.org/officeDocument/2006/relationships/image" Target="../media/image3250.png"/><Relationship Id="rId273" Type="http://schemas.openxmlformats.org/officeDocument/2006/relationships/customXml" Target="../ink/ink2033.xml"/><Relationship Id="rId294" Type="http://schemas.openxmlformats.org/officeDocument/2006/relationships/customXml" Target="../ink/ink2044.xml"/><Relationship Id="rId308" Type="http://schemas.openxmlformats.org/officeDocument/2006/relationships/customXml" Target="../ink/ink2051.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41.xml"/><Relationship Id="rId112" Type="http://schemas.openxmlformats.org/officeDocument/2006/relationships/image" Target="../media/image2550.png"/><Relationship Id="rId133" Type="http://schemas.openxmlformats.org/officeDocument/2006/relationships/customXml" Target="../ink/ink1963.xml"/><Relationship Id="rId154" Type="http://schemas.openxmlformats.org/officeDocument/2006/relationships/image" Target="../media/image2760.png"/><Relationship Id="rId175" Type="http://schemas.openxmlformats.org/officeDocument/2006/relationships/customXml" Target="../ink/ink1984.xml"/><Relationship Id="rId340" Type="http://schemas.openxmlformats.org/officeDocument/2006/relationships/customXml" Target="../ink/ink2067.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088.xml"/><Relationship Id="rId221" Type="http://schemas.openxmlformats.org/officeDocument/2006/relationships/customXml" Target="../ink/ink2007.xml"/><Relationship Id="rId242" Type="http://schemas.openxmlformats.org/officeDocument/2006/relationships/image" Target="../media/image3200.png"/><Relationship Id="rId263" Type="http://schemas.openxmlformats.org/officeDocument/2006/relationships/customXml" Target="../ink/ink2028.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27.xml"/><Relationship Id="rId79" Type="http://schemas.openxmlformats.org/officeDocument/2006/relationships/customXml" Target="../ink/ink1936.xml"/><Relationship Id="rId102" Type="http://schemas.openxmlformats.org/officeDocument/2006/relationships/image" Target="../media/image2500.png"/><Relationship Id="rId123" Type="http://schemas.openxmlformats.org/officeDocument/2006/relationships/customXml" Target="../ink/ink1958.xml"/><Relationship Id="rId144" Type="http://schemas.openxmlformats.org/officeDocument/2006/relationships/image" Target="../media/image2710.png"/><Relationship Id="rId330" Type="http://schemas.openxmlformats.org/officeDocument/2006/relationships/customXml" Target="../ink/ink2062.xml"/><Relationship Id="rId90" Type="http://schemas.openxmlformats.org/officeDocument/2006/relationships/image" Target="../media/image2440.png"/><Relationship Id="rId165" Type="http://schemas.openxmlformats.org/officeDocument/2006/relationships/customXml" Target="../ink/ink1979.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083.xml"/><Relationship Id="rId393" Type="http://schemas.openxmlformats.org/officeDocument/2006/relationships/customXml" Target="../ink/ink2094.xml"/><Relationship Id="rId407" Type="http://schemas.openxmlformats.org/officeDocument/2006/relationships/customXml" Target="../ink/ink2107.xml"/><Relationship Id="rId211" Type="http://schemas.openxmlformats.org/officeDocument/2006/relationships/customXml" Target="../ink/ink2002.xml"/><Relationship Id="rId232" Type="http://schemas.openxmlformats.org/officeDocument/2006/relationships/image" Target="../media/image3150.png"/><Relationship Id="rId253" Type="http://schemas.openxmlformats.org/officeDocument/2006/relationships/customXml" Target="../ink/ink2023.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31.xml"/><Relationship Id="rId113" Type="http://schemas.openxmlformats.org/officeDocument/2006/relationships/customXml" Target="../ink/ink1953.xml"/><Relationship Id="rId134" Type="http://schemas.openxmlformats.org/officeDocument/2006/relationships/image" Target="../media/image2660.png"/><Relationship Id="rId320" Type="http://schemas.openxmlformats.org/officeDocument/2006/relationships/customXml" Target="../ink/ink2057.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974.xml"/><Relationship Id="rId176" Type="http://schemas.openxmlformats.org/officeDocument/2006/relationships/image" Target="../media/image2870.png"/><Relationship Id="rId197" Type="http://schemas.openxmlformats.org/officeDocument/2006/relationships/customXml" Target="../ink/ink1995.xml"/><Relationship Id="rId341" Type="http://schemas.openxmlformats.org/officeDocument/2006/relationships/image" Target="../media/image3690.png"/><Relationship Id="rId362" Type="http://schemas.openxmlformats.org/officeDocument/2006/relationships/customXml" Target="../ink/ink2078.xml"/><Relationship Id="rId383" Type="http://schemas.openxmlformats.org/officeDocument/2006/relationships/image" Target="../media/image390.png"/><Relationship Id="rId201" Type="http://schemas.openxmlformats.org/officeDocument/2006/relationships/customXml" Target="../ink/ink1997.xml"/><Relationship Id="rId222" Type="http://schemas.openxmlformats.org/officeDocument/2006/relationships/image" Target="../media/image3100.png"/><Relationship Id="rId243" Type="http://schemas.openxmlformats.org/officeDocument/2006/relationships/customXml" Target="../ink/ink2018.xml"/><Relationship Id="rId264" Type="http://schemas.openxmlformats.org/officeDocument/2006/relationships/image" Target="../media/image3310.png"/><Relationship Id="rId285" Type="http://schemas.openxmlformats.org/officeDocument/2006/relationships/customXml" Target="../ink/ink2039.xml"/><Relationship Id="rId103" Type="http://schemas.openxmlformats.org/officeDocument/2006/relationships/customXml" Target="../ink/ink1948.xml"/><Relationship Id="rId124" Type="http://schemas.openxmlformats.org/officeDocument/2006/relationships/image" Target="../media/image2610.png"/><Relationship Id="rId310" Type="http://schemas.openxmlformats.org/officeDocument/2006/relationships/customXml" Target="../ink/ink2052.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42.xml"/><Relationship Id="rId145" Type="http://schemas.openxmlformats.org/officeDocument/2006/relationships/customXml" Target="../ink/ink1969.xml"/><Relationship Id="rId166" Type="http://schemas.openxmlformats.org/officeDocument/2006/relationships/image" Target="../media/image2820.png"/><Relationship Id="rId187" Type="http://schemas.openxmlformats.org/officeDocument/2006/relationships/customXml" Target="../ink/ink1990.xml"/><Relationship Id="rId331" Type="http://schemas.openxmlformats.org/officeDocument/2006/relationships/image" Target="../media/image3640.png"/><Relationship Id="rId352" Type="http://schemas.openxmlformats.org/officeDocument/2006/relationships/customXml" Target="../ink/ink2073.xml"/><Relationship Id="rId373" Type="http://schemas.openxmlformats.org/officeDocument/2006/relationships/image" Target="../media/image3850.png"/><Relationship Id="rId394" Type="http://schemas.openxmlformats.org/officeDocument/2006/relationships/customXml" Target="../ink/ink2095.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13.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34.xml"/><Relationship Id="rId296" Type="http://schemas.openxmlformats.org/officeDocument/2006/relationships/customXml" Target="../ink/ink2045.xml"/><Relationship Id="rId300" Type="http://schemas.openxmlformats.org/officeDocument/2006/relationships/customXml" Target="../ink/ink2047.xml"/><Relationship Id="rId81" Type="http://schemas.openxmlformats.org/officeDocument/2006/relationships/customXml" Target="../ink/ink1937.xml"/><Relationship Id="rId135" Type="http://schemas.openxmlformats.org/officeDocument/2006/relationships/customXml" Target="../ink/ink1964.xml"/><Relationship Id="rId156" Type="http://schemas.openxmlformats.org/officeDocument/2006/relationships/image" Target="../media/image2770.png"/><Relationship Id="rId177" Type="http://schemas.openxmlformats.org/officeDocument/2006/relationships/customXml" Target="../ink/ink1985.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068.xml"/><Relationship Id="rId363" Type="http://schemas.openxmlformats.org/officeDocument/2006/relationships/image" Target="../media/image3800.png"/><Relationship Id="rId384" Type="http://schemas.openxmlformats.org/officeDocument/2006/relationships/customXml" Target="../ink/ink2089.xml"/><Relationship Id="rId202" Type="http://schemas.openxmlformats.org/officeDocument/2006/relationships/image" Target="../media/image3000.png"/><Relationship Id="rId223" Type="http://schemas.openxmlformats.org/officeDocument/2006/relationships/customXml" Target="../ink/ink2008.xml"/><Relationship Id="rId244" Type="http://schemas.openxmlformats.org/officeDocument/2006/relationships/image" Target="../media/image3210.png"/><Relationship Id="rId265" Type="http://schemas.openxmlformats.org/officeDocument/2006/relationships/customXml" Target="../ink/ink2029.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959.xml"/><Relationship Id="rId146" Type="http://schemas.openxmlformats.org/officeDocument/2006/relationships/image" Target="../media/image2720.png"/><Relationship Id="rId167" Type="http://schemas.openxmlformats.org/officeDocument/2006/relationships/customXml" Target="../ink/ink1980.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063.xml"/><Relationship Id="rId353" Type="http://schemas.openxmlformats.org/officeDocument/2006/relationships/image" Target="../media/image3750.png"/><Relationship Id="rId374" Type="http://schemas.openxmlformats.org/officeDocument/2006/relationships/customXml" Target="../ink/ink2084.xml"/><Relationship Id="rId395" Type="http://schemas.openxmlformats.org/officeDocument/2006/relationships/customXml" Target="../ink/ink2096.xml"/><Relationship Id="rId409" Type="http://schemas.openxmlformats.org/officeDocument/2006/relationships/customXml" Target="../ink/ink2108.xml"/><Relationship Id="rId71" Type="http://schemas.openxmlformats.org/officeDocument/2006/relationships/customXml" Target="../ink/ink1932.xml"/><Relationship Id="rId92" Type="http://schemas.openxmlformats.org/officeDocument/2006/relationships/image" Target="../media/image2450.png"/><Relationship Id="rId213" Type="http://schemas.openxmlformats.org/officeDocument/2006/relationships/customXml" Target="../ink/ink2003.xml"/><Relationship Id="rId234" Type="http://schemas.openxmlformats.org/officeDocument/2006/relationships/image" Target="../media/image3160.png"/><Relationship Id="rId2" Type="http://schemas.openxmlformats.org/officeDocument/2006/relationships/customXml" Target="../ink/ink1922.xml"/><Relationship Id="rId255" Type="http://schemas.openxmlformats.org/officeDocument/2006/relationships/customXml" Target="../ink/ink2024.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54.xml"/><Relationship Id="rId136" Type="http://schemas.openxmlformats.org/officeDocument/2006/relationships/image" Target="../media/image2670.png"/><Relationship Id="rId157" Type="http://schemas.openxmlformats.org/officeDocument/2006/relationships/customXml" Target="../ink/ink1975.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058.xml"/><Relationship Id="rId343" Type="http://schemas.openxmlformats.org/officeDocument/2006/relationships/image" Target="../media/image3700.png"/><Relationship Id="rId364" Type="http://schemas.openxmlformats.org/officeDocument/2006/relationships/customXml" Target="../ink/ink2079.xml"/><Relationship Id="rId82" Type="http://schemas.openxmlformats.org/officeDocument/2006/relationships/image" Target="../media/image2400.png"/><Relationship Id="rId199" Type="http://schemas.openxmlformats.org/officeDocument/2006/relationships/customXml" Target="../ink/ink1996.xml"/><Relationship Id="rId203" Type="http://schemas.openxmlformats.org/officeDocument/2006/relationships/customXml" Target="../ink/ink1998.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19.xml"/><Relationship Id="rId266" Type="http://schemas.openxmlformats.org/officeDocument/2006/relationships/image" Target="../media/image3320.png"/><Relationship Id="rId287" Type="http://schemas.openxmlformats.org/officeDocument/2006/relationships/customXml" Target="../ink/ink2040.xml"/><Relationship Id="rId19" Type="http://schemas.openxmlformats.org/officeDocument/2006/relationships/image" Target="../media/image9.png"/><Relationship Id="rId410" Type="http://schemas.openxmlformats.org/officeDocument/2006/relationships/customXml" Target="../ink/ink2109.xml"/><Relationship Id="rId105" Type="http://schemas.openxmlformats.org/officeDocument/2006/relationships/customXml" Target="../ink/ink1949.xml"/><Relationship Id="rId126" Type="http://schemas.openxmlformats.org/officeDocument/2006/relationships/image" Target="../media/image2620.png"/><Relationship Id="rId147" Type="http://schemas.openxmlformats.org/officeDocument/2006/relationships/customXml" Target="../ink/ink1970.xml"/><Relationship Id="rId168" Type="http://schemas.openxmlformats.org/officeDocument/2006/relationships/image" Target="../media/image2830.png"/><Relationship Id="rId312" Type="http://schemas.openxmlformats.org/officeDocument/2006/relationships/customXml" Target="../ink/ink2053.xml"/><Relationship Id="rId333" Type="http://schemas.openxmlformats.org/officeDocument/2006/relationships/image" Target="../media/image3650.png"/><Relationship Id="rId354" Type="http://schemas.openxmlformats.org/officeDocument/2006/relationships/customXml" Target="../ink/ink2074.xml"/><Relationship Id="rId72" Type="http://schemas.openxmlformats.org/officeDocument/2006/relationships/image" Target="../media/image2350.png"/><Relationship Id="rId93" Type="http://schemas.openxmlformats.org/officeDocument/2006/relationships/customXml" Target="../ink/ink1943.xml"/><Relationship Id="rId189" Type="http://schemas.openxmlformats.org/officeDocument/2006/relationships/customXml" Target="../ink/ink1991.xml"/><Relationship Id="rId375" Type="http://schemas.openxmlformats.org/officeDocument/2006/relationships/image" Target="../media/image386.png"/><Relationship Id="rId396" Type="http://schemas.openxmlformats.org/officeDocument/2006/relationships/customXml" Target="../ink/ink2097.xml"/><Relationship Id="rId214" Type="http://schemas.openxmlformats.org/officeDocument/2006/relationships/image" Target="../media/image3060.png"/><Relationship Id="rId235" Type="http://schemas.openxmlformats.org/officeDocument/2006/relationships/customXml" Target="../ink/ink2014.xml"/><Relationship Id="rId256" Type="http://schemas.openxmlformats.org/officeDocument/2006/relationships/image" Target="../media/image3270.png"/><Relationship Id="rId277" Type="http://schemas.openxmlformats.org/officeDocument/2006/relationships/customXml" Target="../ink/ink2035.xml"/><Relationship Id="rId298" Type="http://schemas.openxmlformats.org/officeDocument/2006/relationships/customXml" Target="../ink/ink2046.xml"/><Relationship Id="rId3" Type="http://schemas.openxmlformats.org/officeDocument/2006/relationships/image" Target="../media/image1.png"/><Relationship Id="rId400" Type="http://schemas.openxmlformats.org/officeDocument/2006/relationships/customXml" Target="../ink/ink2101.xml"/><Relationship Id="rId116" Type="http://schemas.openxmlformats.org/officeDocument/2006/relationships/image" Target="../media/image2570.png"/><Relationship Id="rId137" Type="http://schemas.openxmlformats.org/officeDocument/2006/relationships/customXml" Target="../ink/ink1965.xml"/><Relationship Id="rId158" Type="http://schemas.openxmlformats.org/officeDocument/2006/relationships/image" Target="../media/image2780.png"/><Relationship Id="rId302" Type="http://schemas.openxmlformats.org/officeDocument/2006/relationships/customXml" Target="../ink/ink2048.xml"/><Relationship Id="rId323" Type="http://schemas.openxmlformats.org/officeDocument/2006/relationships/image" Target="../media/image3600.png"/><Relationship Id="rId344" Type="http://schemas.openxmlformats.org/officeDocument/2006/relationships/customXml" Target="../ink/ink2069.xml"/><Relationship Id="rId62" Type="http://schemas.openxmlformats.org/officeDocument/2006/relationships/image" Target="../media/image4810.png"/><Relationship Id="rId83" Type="http://schemas.openxmlformats.org/officeDocument/2006/relationships/customXml" Target="../ink/ink1938.xml"/><Relationship Id="rId179" Type="http://schemas.openxmlformats.org/officeDocument/2006/relationships/customXml" Target="../ink/ink1986.xml"/><Relationship Id="rId365" Type="http://schemas.openxmlformats.org/officeDocument/2006/relationships/image" Target="../media/image3810.png"/><Relationship Id="rId386" Type="http://schemas.openxmlformats.org/officeDocument/2006/relationships/customXml" Target="../ink/ink2090.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09.xml"/><Relationship Id="rId246" Type="http://schemas.openxmlformats.org/officeDocument/2006/relationships/image" Target="../media/image3220.png"/><Relationship Id="rId267" Type="http://schemas.openxmlformats.org/officeDocument/2006/relationships/customXml" Target="../ink/ink2030.xml"/><Relationship Id="rId288" Type="http://schemas.openxmlformats.org/officeDocument/2006/relationships/customXml" Target="../ink/ink2041.xml"/><Relationship Id="rId411" Type="http://schemas.openxmlformats.org/officeDocument/2006/relationships/customXml" Target="../ink/ink2110.xml"/><Relationship Id="rId106" Type="http://schemas.openxmlformats.org/officeDocument/2006/relationships/image" Target="../media/image2520.png"/><Relationship Id="rId127" Type="http://schemas.openxmlformats.org/officeDocument/2006/relationships/customXml" Target="../ink/ink1960.xml"/><Relationship Id="rId313" Type="http://schemas.openxmlformats.org/officeDocument/2006/relationships/image" Target="../media/image3550.png"/><Relationship Id="rId73" Type="http://schemas.openxmlformats.org/officeDocument/2006/relationships/customXml" Target="../ink/ink1933.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981.xml"/><Relationship Id="rId334" Type="http://schemas.openxmlformats.org/officeDocument/2006/relationships/customXml" Target="../ink/ink2064.xml"/><Relationship Id="rId355" Type="http://schemas.openxmlformats.org/officeDocument/2006/relationships/image" Target="../media/image3760.png"/><Relationship Id="rId376" Type="http://schemas.openxmlformats.org/officeDocument/2006/relationships/customXml" Target="../ink/ink2085.xml"/><Relationship Id="rId397" Type="http://schemas.openxmlformats.org/officeDocument/2006/relationships/customXml" Target="../ink/ink2098.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04.xml"/><Relationship Id="rId236" Type="http://schemas.openxmlformats.org/officeDocument/2006/relationships/image" Target="../media/image3170.png"/><Relationship Id="rId257" Type="http://schemas.openxmlformats.org/officeDocument/2006/relationships/customXml" Target="../ink/ink2025.xml"/><Relationship Id="rId278" Type="http://schemas.openxmlformats.org/officeDocument/2006/relationships/image" Target="../media/image3380.png"/><Relationship Id="rId401" Type="http://schemas.openxmlformats.org/officeDocument/2006/relationships/customXml" Target="../ink/ink2102.xml"/></Relationships>
</file>

<file path=ppt/slides/_rels/slide104.xml.rels><?xml version="1.0" encoding="UTF-8" standalone="yes"?>
<Relationships xmlns="http://schemas.openxmlformats.org/package/2006/relationships"><Relationship Id="rId117" Type="http://schemas.openxmlformats.org/officeDocument/2006/relationships/customXml" Target="../ink/ink2146.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19.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167.xml"/><Relationship Id="rId324" Type="http://schemas.openxmlformats.org/officeDocument/2006/relationships/customXml" Target="../ink/ink2252.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183.xml"/><Relationship Id="rId205" Type="http://schemas.openxmlformats.org/officeDocument/2006/relationships/customXml" Target="../ink/ink2190.xml"/><Relationship Id="rId226" Type="http://schemas.openxmlformats.org/officeDocument/2006/relationships/customXml" Target="../ink/ink2201.xml"/><Relationship Id="rId247" Type="http://schemas.openxmlformats.org/officeDocument/2006/relationships/image" Target="../media/image3540.png"/><Relationship Id="rId107" Type="http://schemas.openxmlformats.org/officeDocument/2006/relationships/customXml" Target="../ink/ink2141.xml"/><Relationship Id="rId268" Type="http://schemas.openxmlformats.org/officeDocument/2006/relationships/customXml" Target="../ink/ink2222.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162.xml"/><Relationship Id="rId314" Type="http://schemas.openxmlformats.org/officeDocument/2006/relationships/customXml" Target="../ink/ink2245.xml"/><Relationship Id="rId11" Type="http://schemas.openxmlformats.org/officeDocument/2006/relationships/image" Target="../media/image5.png"/><Relationship Id="rId335" Type="http://schemas.openxmlformats.org/officeDocument/2006/relationships/customXml" Target="../ink/ink2262.xml"/><Relationship Id="rId5" Type="http://schemas.openxmlformats.org/officeDocument/2006/relationships/customXml" Target="../ink/ink2114.xml"/><Relationship Id="rId95" Type="http://schemas.openxmlformats.org/officeDocument/2006/relationships/customXml" Target="../ink/ink2135.xml"/><Relationship Id="rId160" Type="http://schemas.openxmlformats.org/officeDocument/2006/relationships/image" Target="../media/image2990.png"/><Relationship Id="rId181" Type="http://schemas.openxmlformats.org/officeDocument/2006/relationships/customXml" Target="../ink/ink2178.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17.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57.xml"/><Relationship Id="rId290" Type="http://schemas.openxmlformats.org/officeDocument/2006/relationships/customXml" Target="../ink/ink2233.xml"/><Relationship Id="rId304" Type="http://schemas.openxmlformats.org/officeDocument/2006/relationships/customXml" Target="../ink/ink2240.xml"/><Relationship Id="rId325" Type="http://schemas.openxmlformats.org/officeDocument/2006/relationships/customXml" Target="../ink/ink2253.xml"/><Relationship Id="rId43" Type="http://schemas.openxmlformats.org/officeDocument/2006/relationships/image" Target="../media/image21.png"/><Relationship Id="rId346" Type="http://schemas.openxmlformats.org/officeDocument/2006/relationships/customXml" Target="../ink/ink2270.xml"/><Relationship Id="rId85" Type="http://schemas.openxmlformats.org/officeDocument/2006/relationships/customXml" Target="../ink/ink2130.xml"/><Relationship Id="rId150" Type="http://schemas.openxmlformats.org/officeDocument/2006/relationships/image" Target="../media/image2940.png"/><Relationship Id="rId171" Type="http://schemas.openxmlformats.org/officeDocument/2006/relationships/customXml" Target="../ink/ink2173.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12.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52.xml"/><Relationship Id="rId280" Type="http://schemas.openxmlformats.org/officeDocument/2006/relationships/customXml" Target="../ink/ink2228.xml"/><Relationship Id="rId315" Type="http://schemas.openxmlformats.org/officeDocument/2006/relationships/customXml" Target="../ink/ink2246.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25.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168.xml"/><Relationship Id="rId182" Type="http://schemas.openxmlformats.org/officeDocument/2006/relationships/image" Target="../media/image3190.png"/><Relationship Id="rId217" Type="http://schemas.openxmlformats.org/officeDocument/2006/relationships/customXml" Target="../ink/ink2196.xml"/><Relationship Id="rId6" Type="http://schemas.openxmlformats.org/officeDocument/2006/relationships/image" Target="../media/image2300.png"/><Relationship Id="rId238" Type="http://schemas.openxmlformats.org/officeDocument/2006/relationships/customXml" Target="../ink/ink2207.xml"/><Relationship Id="rId259" Type="http://schemas.openxmlformats.org/officeDocument/2006/relationships/image" Target="../media/image3600.png"/><Relationship Id="rId119" Type="http://schemas.openxmlformats.org/officeDocument/2006/relationships/customXml" Target="../ink/ink2147.xml"/><Relationship Id="rId270" Type="http://schemas.openxmlformats.org/officeDocument/2006/relationships/customXml" Target="../ink/ink2223.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54.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20.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163.xml"/><Relationship Id="rId172" Type="http://schemas.openxmlformats.org/officeDocument/2006/relationships/image" Target="../media/image3050.png"/><Relationship Id="rId193" Type="http://schemas.openxmlformats.org/officeDocument/2006/relationships/customXml" Target="../ink/ink2184.xml"/><Relationship Id="rId207" Type="http://schemas.openxmlformats.org/officeDocument/2006/relationships/customXml" Target="../ink/ink2191.xml"/><Relationship Id="rId228" Type="http://schemas.openxmlformats.org/officeDocument/2006/relationships/customXml" Target="../ink/ink2202.xml"/><Relationship Id="rId249" Type="http://schemas.openxmlformats.org/officeDocument/2006/relationships/image" Target="../media/image3550.png"/><Relationship Id="rId109" Type="http://schemas.openxmlformats.org/officeDocument/2006/relationships/customXml" Target="../ink/ink2142.xml"/><Relationship Id="rId260" Type="http://schemas.openxmlformats.org/officeDocument/2006/relationships/customXml" Target="../ink/ink2218.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263.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36.xml"/><Relationship Id="rId120" Type="http://schemas.openxmlformats.org/officeDocument/2006/relationships/image" Target="../media/image2790.png"/><Relationship Id="rId141" Type="http://schemas.openxmlformats.org/officeDocument/2006/relationships/customXml" Target="../ink/ink2158.xml"/><Relationship Id="rId7" Type="http://schemas.openxmlformats.org/officeDocument/2006/relationships/customXml" Target="../ink/ink2115.xml"/><Relationship Id="rId162" Type="http://schemas.openxmlformats.org/officeDocument/2006/relationships/image" Target="../media/image3000.png"/><Relationship Id="rId183" Type="http://schemas.openxmlformats.org/officeDocument/2006/relationships/customXml" Target="../ink/ink2179.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13.xml"/><Relationship Id="rId271" Type="http://schemas.openxmlformats.org/officeDocument/2006/relationships/image" Target="../media/image3660.png"/><Relationship Id="rId292" Type="http://schemas.openxmlformats.org/officeDocument/2006/relationships/customXml" Target="../ink/ink2234.xml"/><Relationship Id="rId306" Type="http://schemas.openxmlformats.org/officeDocument/2006/relationships/customXml" Target="../ink/ink2241.xml"/><Relationship Id="rId66" Type="http://schemas.openxmlformats.org/officeDocument/2006/relationships/image" Target="../media/image2320.png"/><Relationship Id="rId87" Type="http://schemas.openxmlformats.org/officeDocument/2006/relationships/customXml" Target="../ink/ink2131.xml"/><Relationship Id="rId110" Type="http://schemas.openxmlformats.org/officeDocument/2006/relationships/image" Target="../media/image2740.png"/><Relationship Id="rId131" Type="http://schemas.openxmlformats.org/officeDocument/2006/relationships/customXml" Target="../ink/ink2153.xml"/><Relationship Id="rId327" Type="http://schemas.openxmlformats.org/officeDocument/2006/relationships/customXml" Target="../ink/ink2255.xml"/><Relationship Id="rId45" Type="http://schemas.openxmlformats.org/officeDocument/2006/relationships/image" Target="../media/image22.png"/><Relationship Id="rId348" Type="http://schemas.openxmlformats.org/officeDocument/2006/relationships/image" Target="../media/image415.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174.xml"/><Relationship Id="rId194" Type="http://schemas.openxmlformats.org/officeDocument/2006/relationships/image" Target="../media/image3280.png"/><Relationship Id="rId199" Type="http://schemas.openxmlformats.org/officeDocument/2006/relationships/customXml" Target="../ink/ink2187.xml"/><Relationship Id="rId203" Type="http://schemas.openxmlformats.org/officeDocument/2006/relationships/customXml" Target="../ink/ink2189.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00.xml"/><Relationship Id="rId240" Type="http://schemas.openxmlformats.org/officeDocument/2006/relationships/customXml" Target="../ink/ink2208.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21.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17.xml"/><Relationship Id="rId77" Type="http://schemas.openxmlformats.org/officeDocument/2006/relationships/customXml" Target="../ink/ink2126.xml"/><Relationship Id="rId100" Type="http://schemas.openxmlformats.org/officeDocument/2006/relationships/image" Target="../media/image2690.png"/><Relationship Id="rId105" Type="http://schemas.openxmlformats.org/officeDocument/2006/relationships/customXml" Target="../ink/ink2140.xml"/><Relationship Id="rId126" Type="http://schemas.openxmlformats.org/officeDocument/2006/relationships/image" Target="../media/image2820.png"/><Relationship Id="rId147" Type="http://schemas.openxmlformats.org/officeDocument/2006/relationships/customXml" Target="../ink/ink2161.xml"/><Relationship Id="rId168" Type="http://schemas.openxmlformats.org/officeDocument/2006/relationships/image" Target="../media/image3030.png"/><Relationship Id="rId282" Type="http://schemas.openxmlformats.org/officeDocument/2006/relationships/customXml" Target="../ink/ink2229.xml"/><Relationship Id="rId312" Type="http://schemas.openxmlformats.org/officeDocument/2006/relationships/customXml" Target="../ink/ink2244.xml"/><Relationship Id="rId317" Type="http://schemas.openxmlformats.org/officeDocument/2006/relationships/customXml" Target="../ink/ink2247.xml"/><Relationship Id="rId333" Type="http://schemas.openxmlformats.org/officeDocument/2006/relationships/customXml" Target="../ink/ink2261.xml"/><Relationship Id="rId338" Type="http://schemas.openxmlformats.org/officeDocument/2006/relationships/customXml" Target="../ink/ink2264.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34.xml"/><Relationship Id="rId98" Type="http://schemas.openxmlformats.org/officeDocument/2006/relationships/image" Target="../media/image2680.png"/><Relationship Id="rId121" Type="http://schemas.openxmlformats.org/officeDocument/2006/relationships/customXml" Target="../ink/ink2148.xml"/><Relationship Id="rId142" Type="http://schemas.openxmlformats.org/officeDocument/2006/relationships/image" Target="../media/image2900.png"/><Relationship Id="rId163" Type="http://schemas.openxmlformats.org/officeDocument/2006/relationships/customXml" Target="../ink/ink2169.xml"/><Relationship Id="rId184" Type="http://schemas.openxmlformats.org/officeDocument/2006/relationships/image" Target="../media/image3200.png"/><Relationship Id="rId189" Type="http://schemas.openxmlformats.org/officeDocument/2006/relationships/customXml" Target="../ink/ink2182.xml"/><Relationship Id="rId219" Type="http://schemas.openxmlformats.org/officeDocument/2006/relationships/customXml" Target="../ink/ink2197.xml"/><Relationship Id="rId214" Type="http://schemas.openxmlformats.org/officeDocument/2006/relationships/image" Target="../media/image3380.png"/><Relationship Id="rId230" Type="http://schemas.openxmlformats.org/officeDocument/2006/relationships/customXml" Target="../ink/ink2203.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16.xml"/><Relationship Id="rId277" Type="http://schemas.openxmlformats.org/officeDocument/2006/relationships/image" Target="../media/image3690.png"/><Relationship Id="rId298" Type="http://schemas.openxmlformats.org/officeDocument/2006/relationships/customXml" Target="../ink/ink2237.xml"/><Relationship Id="rId3" Type="http://schemas.openxmlformats.org/officeDocument/2006/relationships/image" Target="../media/image1.png"/><Relationship Id="rId67" Type="http://schemas.openxmlformats.org/officeDocument/2006/relationships/customXml" Target="../ink/ink2121.xml"/><Relationship Id="rId116" Type="http://schemas.openxmlformats.org/officeDocument/2006/relationships/image" Target="../media/image2770.png"/><Relationship Id="rId137" Type="http://schemas.openxmlformats.org/officeDocument/2006/relationships/customXml" Target="../ink/ink2156.xml"/><Relationship Id="rId158" Type="http://schemas.openxmlformats.org/officeDocument/2006/relationships/image" Target="../media/image2980.png"/><Relationship Id="rId272" Type="http://schemas.openxmlformats.org/officeDocument/2006/relationships/customXml" Target="../ink/ink2224.xml"/><Relationship Id="rId293" Type="http://schemas.openxmlformats.org/officeDocument/2006/relationships/image" Target="../media/image3770.png"/><Relationship Id="rId302" Type="http://schemas.openxmlformats.org/officeDocument/2006/relationships/customXml" Target="../ink/ink2239.xml"/><Relationship Id="rId307" Type="http://schemas.openxmlformats.org/officeDocument/2006/relationships/image" Target="../media/image388.png"/><Relationship Id="rId323" Type="http://schemas.openxmlformats.org/officeDocument/2006/relationships/customXml" Target="../ink/ink2251.xml"/><Relationship Id="rId328" Type="http://schemas.openxmlformats.org/officeDocument/2006/relationships/customXml" Target="../ink/ink2256.xml"/><Relationship Id="rId25" Type="http://schemas.openxmlformats.org/officeDocument/2006/relationships/image" Target="../media/image12.png"/><Relationship Id="rId344" Type="http://schemas.openxmlformats.org/officeDocument/2006/relationships/customXml" Target="../ink/ink2269.xml"/><Relationship Id="rId62" Type="http://schemas.openxmlformats.org/officeDocument/2006/relationships/image" Target="../media/image4810.png"/><Relationship Id="rId83" Type="http://schemas.openxmlformats.org/officeDocument/2006/relationships/customXml" Target="../ink/ink2129.xml"/><Relationship Id="rId88" Type="http://schemas.openxmlformats.org/officeDocument/2006/relationships/image" Target="../media/image2630.png"/><Relationship Id="rId111" Type="http://schemas.openxmlformats.org/officeDocument/2006/relationships/customXml" Target="../ink/ink2143.xml"/><Relationship Id="rId132" Type="http://schemas.openxmlformats.org/officeDocument/2006/relationships/image" Target="../media/image2850.png"/><Relationship Id="rId153" Type="http://schemas.openxmlformats.org/officeDocument/2006/relationships/customXml" Target="../ink/ink2164.xml"/><Relationship Id="rId174" Type="http://schemas.openxmlformats.org/officeDocument/2006/relationships/image" Target="../media/image3060.png"/><Relationship Id="rId179" Type="http://schemas.openxmlformats.org/officeDocument/2006/relationships/customXml" Target="../ink/ink2177.xml"/><Relationship Id="rId195" Type="http://schemas.openxmlformats.org/officeDocument/2006/relationships/customXml" Target="../ink/ink2185.xml"/><Relationship Id="rId209" Type="http://schemas.openxmlformats.org/officeDocument/2006/relationships/customXml" Target="../ink/ink2192.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11.xml"/><Relationship Id="rId267" Type="http://schemas.openxmlformats.org/officeDocument/2006/relationships/image" Target="../media/image3640.png"/><Relationship Id="rId288" Type="http://schemas.openxmlformats.org/officeDocument/2006/relationships/customXml" Target="../ink/ink2232.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51.xml"/><Relationship Id="rId262" Type="http://schemas.openxmlformats.org/officeDocument/2006/relationships/customXml" Target="../ink/ink2219.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265.xml"/><Relationship Id="rId73" Type="http://schemas.openxmlformats.org/officeDocument/2006/relationships/customXml" Target="../ink/ink2124.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37.xml"/><Relationship Id="rId101" Type="http://schemas.openxmlformats.org/officeDocument/2006/relationships/customXml" Target="../ink/ink2138.xml"/><Relationship Id="rId122" Type="http://schemas.openxmlformats.org/officeDocument/2006/relationships/image" Target="../media/image2800.png"/><Relationship Id="rId143" Type="http://schemas.openxmlformats.org/officeDocument/2006/relationships/customXml" Target="../ink/ink2159.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172.xml"/><Relationship Id="rId185" Type="http://schemas.openxmlformats.org/officeDocument/2006/relationships/customXml" Target="../ink/ink2180.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16.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195.xml"/><Relationship Id="rId236" Type="http://schemas.openxmlformats.org/officeDocument/2006/relationships/customXml" Target="../ink/ink2206.xml"/><Relationship Id="rId257" Type="http://schemas.openxmlformats.org/officeDocument/2006/relationships/image" Target="../media/image3590.png"/><Relationship Id="rId278" Type="http://schemas.openxmlformats.org/officeDocument/2006/relationships/customXml" Target="../ink/ink2227.xml"/><Relationship Id="rId231" Type="http://schemas.openxmlformats.org/officeDocument/2006/relationships/image" Target="../media/image3460.png"/><Relationship Id="rId252" Type="http://schemas.openxmlformats.org/officeDocument/2006/relationships/customXml" Target="../ink/ink2214.xml"/><Relationship Id="rId273" Type="http://schemas.openxmlformats.org/officeDocument/2006/relationships/image" Target="../media/image3670.png"/><Relationship Id="rId294" Type="http://schemas.openxmlformats.org/officeDocument/2006/relationships/customXml" Target="../ink/ink2235.xml"/><Relationship Id="rId308" Type="http://schemas.openxmlformats.org/officeDocument/2006/relationships/customXml" Target="../ink/ink2242.xml"/><Relationship Id="rId329" Type="http://schemas.openxmlformats.org/officeDocument/2006/relationships/customXml" Target="../ink/ink2257.xml"/><Relationship Id="rId68" Type="http://schemas.openxmlformats.org/officeDocument/2006/relationships/image" Target="../media/image2330.png"/><Relationship Id="rId89" Type="http://schemas.openxmlformats.org/officeDocument/2006/relationships/customXml" Target="../ink/ink2132.xml"/><Relationship Id="rId112" Type="http://schemas.openxmlformats.org/officeDocument/2006/relationships/image" Target="../media/image2750.png"/><Relationship Id="rId133" Type="http://schemas.openxmlformats.org/officeDocument/2006/relationships/customXml" Target="../ink/ink2154.xml"/><Relationship Id="rId154" Type="http://schemas.openxmlformats.org/officeDocument/2006/relationships/image" Target="../media/image2960.png"/><Relationship Id="rId175" Type="http://schemas.openxmlformats.org/officeDocument/2006/relationships/customXml" Target="../ink/ink2175.xml"/><Relationship Id="rId340" Type="http://schemas.openxmlformats.org/officeDocument/2006/relationships/customXml" Target="../ink/ink2266.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198.xml"/><Relationship Id="rId242" Type="http://schemas.openxmlformats.org/officeDocument/2006/relationships/customXml" Target="../ink/ink2209.xml"/><Relationship Id="rId263" Type="http://schemas.openxmlformats.org/officeDocument/2006/relationships/image" Target="../media/image3620.png"/><Relationship Id="rId284" Type="http://schemas.openxmlformats.org/officeDocument/2006/relationships/customXml" Target="../ink/ink2230.xml"/><Relationship Id="rId319" Type="http://schemas.openxmlformats.org/officeDocument/2006/relationships/customXml" Target="../ink/ink2248.xml"/><Relationship Id="rId37" Type="http://schemas.openxmlformats.org/officeDocument/2006/relationships/customXml" Target="../ink/ink2118.xml"/><Relationship Id="rId79" Type="http://schemas.openxmlformats.org/officeDocument/2006/relationships/customXml" Target="../ink/ink2127.xml"/><Relationship Id="rId102" Type="http://schemas.openxmlformats.org/officeDocument/2006/relationships/image" Target="../media/image2700.png"/><Relationship Id="rId123" Type="http://schemas.openxmlformats.org/officeDocument/2006/relationships/customXml" Target="../ink/ink2149.xml"/><Relationship Id="rId144" Type="http://schemas.openxmlformats.org/officeDocument/2006/relationships/image" Target="../media/image2910.png"/><Relationship Id="rId330" Type="http://schemas.openxmlformats.org/officeDocument/2006/relationships/customXml" Target="../ink/ink2258.xml"/><Relationship Id="rId90" Type="http://schemas.openxmlformats.org/officeDocument/2006/relationships/image" Target="../media/image2640.png"/><Relationship Id="rId165" Type="http://schemas.openxmlformats.org/officeDocument/2006/relationships/customXml" Target="../ink/ink2170.xml"/><Relationship Id="rId186" Type="http://schemas.openxmlformats.org/officeDocument/2006/relationships/image" Target="../media/image3240.png"/><Relationship Id="rId211" Type="http://schemas.openxmlformats.org/officeDocument/2006/relationships/customXml" Target="../ink/ink2193.xml"/><Relationship Id="rId232" Type="http://schemas.openxmlformats.org/officeDocument/2006/relationships/customXml" Target="../ink/ink2204.xml"/><Relationship Id="rId253" Type="http://schemas.openxmlformats.org/officeDocument/2006/relationships/image" Target="../media/image3570.png"/><Relationship Id="rId274" Type="http://schemas.openxmlformats.org/officeDocument/2006/relationships/customXml" Target="../ink/ink2225.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22.xml"/><Relationship Id="rId113" Type="http://schemas.openxmlformats.org/officeDocument/2006/relationships/customXml" Target="../ink/ink2144.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165.xml"/><Relationship Id="rId176" Type="http://schemas.openxmlformats.org/officeDocument/2006/relationships/image" Target="../media/image3070.png"/><Relationship Id="rId197" Type="http://schemas.openxmlformats.org/officeDocument/2006/relationships/customXml" Target="../ink/ink2186.xml"/><Relationship Id="rId341" Type="http://schemas.openxmlformats.org/officeDocument/2006/relationships/customXml" Target="../ink/ink2267.xml"/><Relationship Id="rId201" Type="http://schemas.openxmlformats.org/officeDocument/2006/relationships/customXml" Target="../ink/ink2188.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20.xml"/><Relationship Id="rId285" Type="http://schemas.openxmlformats.org/officeDocument/2006/relationships/image" Target="../media/image3730.png"/><Relationship Id="rId103" Type="http://schemas.openxmlformats.org/officeDocument/2006/relationships/customXml" Target="../ink/ink2139.xml"/><Relationship Id="rId124" Type="http://schemas.openxmlformats.org/officeDocument/2006/relationships/image" Target="../media/image2810.png"/><Relationship Id="rId310" Type="http://schemas.openxmlformats.org/officeDocument/2006/relationships/customXml" Target="../ink/ink2243.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33.xml"/><Relationship Id="rId145" Type="http://schemas.openxmlformats.org/officeDocument/2006/relationships/customXml" Target="../ink/ink2160.xml"/><Relationship Id="rId166" Type="http://schemas.openxmlformats.org/officeDocument/2006/relationships/image" Target="../media/image3020.png"/><Relationship Id="rId187" Type="http://schemas.openxmlformats.org/officeDocument/2006/relationships/customXml" Target="../ink/ink2181.xml"/><Relationship Id="rId331" Type="http://schemas.openxmlformats.org/officeDocument/2006/relationships/customXml" Target="../ink/ink2259.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15.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36.xml"/><Relationship Id="rId300" Type="http://schemas.openxmlformats.org/officeDocument/2006/relationships/customXml" Target="../ink/ink2238.xml"/><Relationship Id="rId81" Type="http://schemas.openxmlformats.org/officeDocument/2006/relationships/customXml" Target="../ink/ink2128.xml"/><Relationship Id="rId135" Type="http://schemas.openxmlformats.org/officeDocument/2006/relationships/customXml" Target="../ink/ink2155.xml"/><Relationship Id="rId156" Type="http://schemas.openxmlformats.org/officeDocument/2006/relationships/image" Target="../media/image2970.png"/><Relationship Id="rId177" Type="http://schemas.openxmlformats.org/officeDocument/2006/relationships/customXml" Target="../ink/ink2176.xml"/><Relationship Id="rId198" Type="http://schemas.openxmlformats.org/officeDocument/2006/relationships/image" Target="../media/image3300.png"/><Relationship Id="rId321" Type="http://schemas.openxmlformats.org/officeDocument/2006/relationships/customXml" Target="../ink/ink2249.xml"/><Relationship Id="rId342" Type="http://schemas.openxmlformats.org/officeDocument/2006/relationships/customXml" Target="../ink/ink2268.xml"/><Relationship Id="rId202" Type="http://schemas.openxmlformats.org/officeDocument/2006/relationships/image" Target="../media/image3320.png"/><Relationship Id="rId223" Type="http://schemas.openxmlformats.org/officeDocument/2006/relationships/customXml" Target="../ink/ink2199.xml"/><Relationship Id="rId244" Type="http://schemas.openxmlformats.org/officeDocument/2006/relationships/customXml" Target="../ink/ink2210.xml"/><Relationship Id="rId265" Type="http://schemas.openxmlformats.org/officeDocument/2006/relationships/image" Target="../media/image3630.png"/><Relationship Id="rId286" Type="http://schemas.openxmlformats.org/officeDocument/2006/relationships/customXml" Target="../ink/ink2231.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50.xml"/><Relationship Id="rId146" Type="http://schemas.openxmlformats.org/officeDocument/2006/relationships/image" Target="../media/image2920.png"/><Relationship Id="rId167" Type="http://schemas.openxmlformats.org/officeDocument/2006/relationships/customXml" Target="../ink/ink2171.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2260.xml"/><Relationship Id="rId71" Type="http://schemas.openxmlformats.org/officeDocument/2006/relationships/customXml" Target="../ink/ink2123.xml"/><Relationship Id="rId92" Type="http://schemas.openxmlformats.org/officeDocument/2006/relationships/image" Target="../media/image2650.png"/><Relationship Id="rId213" Type="http://schemas.openxmlformats.org/officeDocument/2006/relationships/customXml" Target="../ink/ink2194.xml"/><Relationship Id="rId234" Type="http://schemas.openxmlformats.org/officeDocument/2006/relationships/customXml" Target="../ink/ink2205.xml"/><Relationship Id="rId2" Type="http://schemas.openxmlformats.org/officeDocument/2006/relationships/customXml" Target="../ink/ink2113.xml"/><Relationship Id="rId255" Type="http://schemas.openxmlformats.org/officeDocument/2006/relationships/image" Target="../media/image3580.png"/><Relationship Id="rId276" Type="http://schemas.openxmlformats.org/officeDocument/2006/relationships/customXml" Target="../ink/ink2226.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45.xml"/><Relationship Id="rId136" Type="http://schemas.openxmlformats.org/officeDocument/2006/relationships/image" Target="../media/image2870.png"/><Relationship Id="rId157" Type="http://schemas.openxmlformats.org/officeDocument/2006/relationships/customXml" Target="../ink/ink2166.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50.xml"/><Relationship Id="rId343" Type="http://schemas.openxmlformats.org/officeDocument/2006/relationships/image" Target="../media/image32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28.xml"/><Relationship Id="rId21" Type="http://schemas.openxmlformats.org/officeDocument/2006/relationships/customXml" Target="../ink/ink2280.xml"/><Relationship Id="rId42" Type="http://schemas.openxmlformats.org/officeDocument/2006/relationships/image" Target="../media/image2820.png"/><Relationship Id="rId47" Type="http://schemas.openxmlformats.org/officeDocument/2006/relationships/customXml" Target="../ink/ink2293.xml"/><Relationship Id="rId63" Type="http://schemas.openxmlformats.org/officeDocument/2006/relationships/customXml" Target="../ink/ink230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14.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39.xml"/><Relationship Id="rId175" Type="http://schemas.openxmlformats.org/officeDocument/2006/relationships/image" Target="../media/image20.png"/><Relationship Id="rId170" Type="http://schemas.openxmlformats.org/officeDocument/2006/relationships/customXml" Target="../ink/ink2345.xml"/><Relationship Id="rId16" Type="http://schemas.openxmlformats.org/officeDocument/2006/relationships/image" Target="../media/image2690.png"/><Relationship Id="rId107" Type="http://schemas.openxmlformats.org/officeDocument/2006/relationships/customXml" Target="../ink/ink2323.xml"/><Relationship Id="rId11" Type="http://schemas.openxmlformats.org/officeDocument/2006/relationships/customXml" Target="../ink/ink2275.xml"/><Relationship Id="rId32" Type="http://schemas.openxmlformats.org/officeDocument/2006/relationships/image" Target="../media/image2770.png"/><Relationship Id="rId37" Type="http://schemas.openxmlformats.org/officeDocument/2006/relationships/customXml" Target="../ink/ink2288.xml"/><Relationship Id="rId53" Type="http://schemas.openxmlformats.org/officeDocument/2006/relationships/customXml" Target="../ink/ink229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09.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34.xml"/><Relationship Id="rId144" Type="http://schemas.openxmlformats.org/officeDocument/2006/relationships/customXml" Target="../ink/ink2342.xml"/><Relationship Id="rId5" Type="http://schemas.openxmlformats.org/officeDocument/2006/relationships/customXml" Target="../ink/ink2272.xml"/><Relationship Id="rId90" Type="http://schemas.openxmlformats.org/officeDocument/2006/relationships/image" Target="../media/image416.png"/><Relationship Id="rId95" Type="http://schemas.openxmlformats.org/officeDocument/2006/relationships/customXml" Target="../ink/ink231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283.xml"/><Relationship Id="rId43" Type="http://schemas.openxmlformats.org/officeDocument/2006/relationships/customXml" Target="../ink/ink229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04.xml"/><Relationship Id="rId113" Type="http://schemas.openxmlformats.org/officeDocument/2006/relationships/customXml" Target="../ink/ink2326.xml"/><Relationship Id="rId118" Type="http://schemas.openxmlformats.org/officeDocument/2006/relationships/customXml" Target="../ink/ink2329.xml"/><Relationship Id="rId134" Type="http://schemas.openxmlformats.org/officeDocument/2006/relationships/customXml" Target="../ink/ink2337.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12.xml"/><Relationship Id="rId171" Type="http://schemas.openxmlformats.org/officeDocument/2006/relationships/image" Target="../media/image18.png"/><Relationship Id="rId176" Type="http://schemas.openxmlformats.org/officeDocument/2006/relationships/customXml" Target="../ink/ink2348.xml"/><Relationship Id="rId12" Type="http://schemas.openxmlformats.org/officeDocument/2006/relationships/image" Target="../media/image2670.png"/><Relationship Id="rId17" Type="http://schemas.openxmlformats.org/officeDocument/2006/relationships/customXml" Target="../ink/ink2278.xml"/><Relationship Id="rId33" Type="http://schemas.openxmlformats.org/officeDocument/2006/relationships/customXml" Target="../ink/ink2286.xml"/><Relationship Id="rId38" Type="http://schemas.openxmlformats.org/officeDocument/2006/relationships/image" Target="../media/image2800.png"/><Relationship Id="rId59" Type="http://schemas.openxmlformats.org/officeDocument/2006/relationships/customXml" Target="../ink/ink2299.xml"/><Relationship Id="rId103" Type="http://schemas.openxmlformats.org/officeDocument/2006/relationships/customXml" Target="../ink/ink2321.xml"/><Relationship Id="rId108" Type="http://schemas.openxmlformats.org/officeDocument/2006/relationships/image" Target="../media/image425.png"/><Relationship Id="rId124" Type="http://schemas.openxmlformats.org/officeDocument/2006/relationships/customXml" Target="../ink/ink2332.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290.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07.xml"/><Relationship Id="rId83" Type="http://schemas.openxmlformats.org/officeDocument/2006/relationships/customXml" Target="../ink/ink2311.xml"/><Relationship Id="rId88" Type="http://schemas.openxmlformats.org/officeDocument/2006/relationships/image" Target="../media/image4150.png"/><Relationship Id="rId91" Type="http://schemas.openxmlformats.org/officeDocument/2006/relationships/customXml" Target="../ink/ink2315.xml"/><Relationship Id="rId96" Type="http://schemas.openxmlformats.org/officeDocument/2006/relationships/image" Target="../media/image419.png"/><Relationship Id="rId111" Type="http://schemas.openxmlformats.org/officeDocument/2006/relationships/customXml" Target="../ink/ink2325.xml"/><Relationship Id="rId132" Type="http://schemas.openxmlformats.org/officeDocument/2006/relationships/customXml" Target="../ink/ink2336.xml"/><Relationship Id="rId140" Type="http://schemas.openxmlformats.org/officeDocument/2006/relationships/customXml" Target="../ink/ink2340.xml"/><Relationship Id="rId145" Type="http://schemas.openxmlformats.org/officeDocument/2006/relationships/image" Target="../media/image15.png"/><Relationship Id="rId174" Type="http://schemas.openxmlformats.org/officeDocument/2006/relationships/customXml" Target="../ink/ink234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277.xml"/><Relationship Id="rId23" Type="http://schemas.openxmlformats.org/officeDocument/2006/relationships/customXml" Target="../ink/ink228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294.xml"/><Relationship Id="rId57" Type="http://schemas.openxmlformats.org/officeDocument/2006/relationships/customXml" Target="../ink/ink229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28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02.xml"/><Relationship Id="rId73" Type="http://schemas.openxmlformats.org/officeDocument/2006/relationships/customXml" Target="../ink/ink2306.xml"/><Relationship Id="rId78" Type="http://schemas.openxmlformats.org/officeDocument/2006/relationships/image" Target="../media/image4100.png"/><Relationship Id="rId81" Type="http://schemas.openxmlformats.org/officeDocument/2006/relationships/customXml" Target="../ink/ink231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19.xml"/><Relationship Id="rId101" Type="http://schemas.openxmlformats.org/officeDocument/2006/relationships/customXml" Target="../ink/ink2320.xml"/><Relationship Id="rId122" Type="http://schemas.openxmlformats.org/officeDocument/2006/relationships/customXml" Target="../ink/ink2331.xml"/><Relationship Id="rId130" Type="http://schemas.openxmlformats.org/officeDocument/2006/relationships/customXml" Target="../ink/ink2335.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4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274.xml"/><Relationship Id="rId172" Type="http://schemas.openxmlformats.org/officeDocument/2006/relationships/customXml" Target="../ink/ink2346.xml"/><Relationship Id="rId180" Type="http://schemas.openxmlformats.org/officeDocument/2006/relationships/customXml" Target="../ink/ink2350.xml"/><Relationship Id="rId13" Type="http://schemas.openxmlformats.org/officeDocument/2006/relationships/customXml" Target="../ink/ink2276.xml"/><Relationship Id="rId18" Type="http://schemas.openxmlformats.org/officeDocument/2006/relationships/image" Target="../media/image2700.png"/><Relationship Id="rId39" Type="http://schemas.openxmlformats.org/officeDocument/2006/relationships/customXml" Target="../ink/ink2289.xml"/><Relationship Id="rId109" Type="http://schemas.openxmlformats.org/officeDocument/2006/relationships/customXml" Target="../ink/ink232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297.xml"/><Relationship Id="rId76" Type="http://schemas.openxmlformats.org/officeDocument/2006/relationships/image" Target="../media/image4090.png"/><Relationship Id="rId97" Type="http://schemas.openxmlformats.org/officeDocument/2006/relationships/customXml" Target="../ink/ink2318.xml"/><Relationship Id="rId104" Type="http://schemas.openxmlformats.org/officeDocument/2006/relationships/image" Target="../media/image423.png"/><Relationship Id="rId120" Type="http://schemas.openxmlformats.org/officeDocument/2006/relationships/customXml" Target="../ink/ink2330.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43.xml"/><Relationship Id="rId7" Type="http://schemas.openxmlformats.org/officeDocument/2006/relationships/customXml" Target="../ink/ink2273.xml"/><Relationship Id="rId71" Type="http://schemas.openxmlformats.org/officeDocument/2006/relationships/customXml" Target="../ink/ink2305.xml"/><Relationship Id="rId92" Type="http://schemas.openxmlformats.org/officeDocument/2006/relationships/image" Target="../media/image417.png"/><Relationship Id="rId2" Type="http://schemas.openxmlformats.org/officeDocument/2006/relationships/customXml" Target="../ink/ink2271.xml"/><Relationship Id="rId29" Type="http://schemas.openxmlformats.org/officeDocument/2006/relationships/customXml" Target="../ink/ink228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292.xml"/><Relationship Id="rId66" Type="http://schemas.openxmlformats.org/officeDocument/2006/relationships/image" Target="../media/image4040.png"/><Relationship Id="rId87" Type="http://schemas.openxmlformats.org/officeDocument/2006/relationships/customXml" Target="../ink/ink2313.xml"/><Relationship Id="rId110" Type="http://schemas.openxmlformats.org/officeDocument/2006/relationships/image" Target="../media/image426.png"/><Relationship Id="rId115" Type="http://schemas.openxmlformats.org/officeDocument/2006/relationships/customXml" Target="../ink/ink2327.xml"/><Relationship Id="rId131" Type="http://schemas.openxmlformats.org/officeDocument/2006/relationships/image" Target="../media/image8.png"/><Relationship Id="rId136" Type="http://schemas.openxmlformats.org/officeDocument/2006/relationships/customXml" Target="../ink/ink2338.xml"/><Relationship Id="rId178" Type="http://schemas.openxmlformats.org/officeDocument/2006/relationships/customXml" Target="../ink/ink2349.xml"/><Relationship Id="rId61" Type="http://schemas.openxmlformats.org/officeDocument/2006/relationships/customXml" Target="../ink/ink230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27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287.xml"/><Relationship Id="rId56" Type="http://schemas.openxmlformats.org/officeDocument/2006/relationships/image" Target="../media/image3990.png"/><Relationship Id="rId77" Type="http://schemas.openxmlformats.org/officeDocument/2006/relationships/customXml" Target="../ink/ink2308.xml"/><Relationship Id="rId100" Type="http://schemas.openxmlformats.org/officeDocument/2006/relationships/image" Target="../media/image421.png"/><Relationship Id="rId105" Type="http://schemas.openxmlformats.org/officeDocument/2006/relationships/customXml" Target="../ink/ink2322.xml"/><Relationship Id="rId126" Type="http://schemas.openxmlformats.org/officeDocument/2006/relationships/customXml" Target="../ink/ink2333.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295.xml"/><Relationship Id="rId72" Type="http://schemas.openxmlformats.org/officeDocument/2006/relationships/image" Target="../media/image4070.png"/><Relationship Id="rId93" Type="http://schemas.openxmlformats.org/officeDocument/2006/relationships/customXml" Target="../ink/ink2316.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41.xml"/><Relationship Id="rId3" Type="http://schemas.openxmlformats.org/officeDocument/2006/relationships/image" Target="../media/image1.png"/><Relationship Id="rId25" Type="http://schemas.openxmlformats.org/officeDocument/2006/relationships/customXml" Target="../ink/ink2282.xml"/><Relationship Id="rId46" Type="http://schemas.openxmlformats.org/officeDocument/2006/relationships/image" Target="../media/image2840.png"/><Relationship Id="rId67" Type="http://schemas.openxmlformats.org/officeDocument/2006/relationships/customXml" Target="../ink/ink2303.xml"/><Relationship Id="rId116" Type="http://schemas.openxmlformats.org/officeDocument/2006/relationships/image" Target="../media/image429.png"/><Relationship Id="rId137" Type="http://schemas.openxmlformats.org/officeDocument/2006/relationships/image" Target="../media/image11.png"/></Relationships>
</file>

<file path=ppt/slides/_rels/slide107.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08.xml"/><Relationship Id="rId21" Type="http://schemas.openxmlformats.org/officeDocument/2006/relationships/customXml" Target="../ink/ink2360.xml"/><Relationship Id="rId42" Type="http://schemas.openxmlformats.org/officeDocument/2006/relationships/image" Target="../media/image2820.png"/><Relationship Id="rId47" Type="http://schemas.openxmlformats.org/officeDocument/2006/relationships/customXml" Target="../ink/ink2373.xml"/><Relationship Id="rId63" Type="http://schemas.openxmlformats.org/officeDocument/2006/relationships/customXml" Target="../ink/ink238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94.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19.xml"/><Relationship Id="rId175" Type="http://schemas.openxmlformats.org/officeDocument/2006/relationships/image" Target="../media/image20.png"/><Relationship Id="rId170" Type="http://schemas.openxmlformats.org/officeDocument/2006/relationships/customXml" Target="../ink/ink2426.xml"/><Relationship Id="rId16" Type="http://schemas.openxmlformats.org/officeDocument/2006/relationships/image" Target="../media/image2690.png"/><Relationship Id="rId107" Type="http://schemas.openxmlformats.org/officeDocument/2006/relationships/customXml" Target="../ink/ink2403.xml"/><Relationship Id="rId11" Type="http://schemas.openxmlformats.org/officeDocument/2006/relationships/customXml" Target="../ink/ink2355.xml"/><Relationship Id="rId32" Type="http://schemas.openxmlformats.org/officeDocument/2006/relationships/image" Target="../media/image2770.png"/><Relationship Id="rId37" Type="http://schemas.openxmlformats.org/officeDocument/2006/relationships/customXml" Target="../ink/ink2368.xml"/><Relationship Id="rId53" Type="http://schemas.openxmlformats.org/officeDocument/2006/relationships/customXml" Target="../ink/ink237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89.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14.xml"/><Relationship Id="rId144" Type="http://schemas.openxmlformats.org/officeDocument/2006/relationships/customXml" Target="../ink/ink2422.xml"/><Relationship Id="rId149" Type="http://schemas.openxmlformats.org/officeDocument/2006/relationships/image" Target="../media/image16.png"/><Relationship Id="rId5" Type="http://schemas.openxmlformats.org/officeDocument/2006/relationships/customXml" Target="../ink/ink2352.xml"/><Relationship Id="rId90" Type="http://schemas.openxmlformats.org/officeDocument/2006/relationships/image" Target="../media/image416.png"/><Relationship Id="rId95" Type="http://schemas.openxmlformats.org/officeDocument/2006/relationships/customXml" Target="../ink/ink239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63.xml"/><Relationship Id="rId43" Type="http://schemas.openxmlformats.org/officeDocument/2006/relationships/customXml" Target="../ink/ink237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84.xml"/><Relationship Id="rId113" Type="http://schemas.openxmlformats.org/officeDocument/2006/relationships/customXml" Target="../ink/ink2406.xml"/><Relationship Id="rId118" Type="http://schemas.openxmlformats.org/officeDocument/2006/relationships/image" Target="../media/image430.png"/><Relationship Id="rId134" Type="http://schemas.openxmlformats.org/officeDocument/2006/relationships/customXml" Target="../ink/ink2417.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392.xml"/><Relationship Id="rId150" Type="http://schemas.openxmlformats.org/officeDocument/2006/relationships/customXml" Target="../ink/ink2425.xml"/><Relationship Id="rId171" Type="http://schemas.openxmlformats.org/officeDocument/2006/relationships/image" Target="../media/image18.png"/><Relationship Id="rId176" Type="http://schemas.openxmlformats.org/officeDocument/2006/relationships/customXml" Target="../ink/ink2429.xml"/><Relationship Id="rId12" Type="http://schemas.openxmlformats.org/officeDocument/2006/relationships/image" Target="../media/image2670.png"/><Relationship Id="rId17" Type="http://schemas.openxmlformats.org/officeDocument/2006/relationships/customXml" Target="../ink/ink2358.xml"/><Relationship Id="rId33" Type="http://schemas.openxmlformats.org/officeDocument/2006/relationships/customXml" Target="../ink/ink2366.xml"/><Relationship Id="rId38" Type="http://schemas.openxmlformats.org/officeDocument/2006/relationships/image" Target="../media/image2800.png"/><Relationship Id="rId59" Type="http://schemas.openxmlformats.org/officeDocument/2006/relationships/customXml" Target="../ink/ink2379.xml"/><Relationship Id="rId103" Type="http://schemas.openxmlformats.org/officeDocument/2006/relationships/customXml" Target="../ink/ink2401.xml"/><Relationship Id="rId108" Type="http://schemas.openxmlformats.org/officeDocument/2006/relationships/image" Target="../media/image425.png"/><Relationship Id="rId124" Type="http://schemas.openxmlformats.org/officeDocument/2006/relationships/customXml" Target="../ink/ink2412.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387.xml"/><Relationship Id="rId91" Type="http://schemas.openxmlformats.org/officeDocument/2006/relationships/customXml" Target="../ink/ink2395.xml"/><Relationship Id="rId96" Type="http://schemas.openxmlformats.org/officeDocument/2006/relationships/image" Target="../media/image419.png"/><Relationship Id="rId140" Type="http://schemas.openxmlformats.org/officeDocument/2006/relationships/customXml" Target="../ink/ink2420.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57.xml"/><Relationship Id="rId23" Type="http://schemas.openxmlformats.org/officeDocument/2006/relationships/customXml" Target="../ink/ink236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74.xml"/><Relationship Id="rId57" Type="http://schemas.openxmlformats.org/officeDocument/2006/relationships/customXml" Target="../ink/ink237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09.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36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82.xml"/><Relationship Id="rId73" Type="http://schemas.openxmlformats.org/officeDocument/2006/relationships/customXml" Target="../ink/ink2386.xml"/><Relationship Id="rId78" Type="http://schemas.openxmlformats.org/officeDocument/2006/relationships/image" Target="../media/image4100.png"/><Relationship Id="rId81" Type="http://schemas.openxmlformats.org/officeDocument/2006/relationships/customXml" Target="../ink/ink239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99.xml"/><Relationship Id="rId101" Type="http://schemas.openxmlformats.org/officeDocument/2006/relationships/customXml" Target="../ink/ink2400.xml"/><Relationship Id="rId122" Type="http://schemas.openxmlformats.org/officeDocument/2006/relationships/customXml" Target="../ink/ink2411.xml"/><Relationship Id="rId130" Type="http://schemas.openxmlformats.org/officeDocument/2006/relationships/customXml" Target="../ink/ink2415.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2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54.xml"/><Relationship Id="rId172" Type="http://schemas.openxmlformats.org/officeDocument/2006/relationships/customXml" Target="../ink/ink2427.xml"/><Relationship Id="rId180" Type="http://schemas.openxmlformats.org/officeDocument/2006/relationships/customXml" Target="../ink/ink2431.xml"/><Relationship Id="rId13" Type="http://schemas.openxmlformats.org/officeDocument/2006/relationships/customXml" Target="../ink/ink2356.xml"/><Relationship Id="rId18" Type="http://schemas.openxmlformats.org/officeDocument/2006/relationships/image" Target="../media/image2700.png"/><Relationship Id="rId39" Type="http://schemas.openxmlformats.org/officeDocument/2006/relationships/customXml" Target="../ink/ink2369.xml"/><Relationship Id="rId109" Type="http://schemas.openxmlformats.org/officeDocument/2006/relationships/customXml" Target="../ink/ink240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77.xml"/><Relationship Id="rId76" Type="http://schemas.openxmlformats.org/officeDocument/2006/relationships/image" Target="../media/image4090.png"/><Relationship Id="rId97" Type="http://schemas.openxmlformats.org/officeDocument/2006/relationships/customXml" Target="../ink/ink2398.xml"/><Relationship Id="rId104" Type="http://schemas.openxmlformats.org/officeDocument/2006/relationships/image" Target="../media/image423.png"/><Relationship Id="rId120" Type="http://schemas.openxmlformats.org/officeDocument/2006/relationships/customXml" Target="../ink/ink2410.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23.xml"/><Relationship Id="rId7" Type="http://schemas.openxmlformats.org/officeDocument/2006/relationships/customXml" Target="../ink/ink2353.xml"/><Relationship Id="rId71" Type="http://schemas.openxmlformats.org/officeDocument/2006/relationships/customXml" Target="../ink/ink2385.xml"/><Relationship Id="rId92" Type="http://schemas.openxmlformats.org/officeDocument/2006/relationships/image" Target="../media/image417.png"/><Relationship Id="rId2" Type="http://schemas.openxmlformats.org/officeDocument/2006/relationships/customXml" Target="../ink/ink2351.xml"/><Relationship Id="rId29" Type="http://schemas.openxmlformats.org/officeDocument/2006/relationships/customXml" Target="../ink/ink236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72.xml"/><Relationship Id="rId66" Type="http://schemas.openxmlformats.org/officeDocument/2006/relationships/image" Target="../media/image4040.png"/><Relationship Id="rId87" Type="http://schemas.openxmlformats.org/officeDocument/2006/relationships/customXml" Target="../ink/ink2393.xml"/><Relationship Id="rId110" Type="http://schemas.openxmlformats.org/officeDocument/2006/relationships/image" Target="../media/image426.png"/><Relationship Id="rId115" Type="http://schemas.openxmlformats.org/officeDocument/2006/relationships/customXml" Target="../ink/ink2407.xml"/><Relationship Id="rId131" Type="http://schemas.openxmlformats.org/officeDocument/2006/relationships/image" Target="../media/image7.png"/><Relationship Id="rId136" Type="http://schemas.openxmlformats.org/officeDocument/2006/relationships/customXml" Target="../ink/ink2418.xml"/><Relationship Id="rId178" Type="http://schemas.openxmlformats.org/officeDocument/2006/relationships/customXml" Target="../ink/ink2430.xml"/><Relationship Id="rId61" Type="http://schemas.openxmlformats.org/officeDocument/2006/relationships/customXml" Target="../ink/ink238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5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67.xml"/><Relationship Id="rId56" Type="http://schemas.openxmlformats.org/officeDocument/2006/relationships/image" Target="../media/image3990.png"/><Relationship Id="rId77" Type="http://schemas.openxmlformats.org/officeDocument/2006/relationships/customXml" Target="../ink/ink2388.xml"/><Relationship Id="rId100" Type="http://schemas.openxmlformats.org/officeDocument/2006/relationships/image" Target="../media/image421.png"/><Relationship Id="rId105" Type="http://schemas.openxmlformats.org/officeDocument/2006/relationships/customXml" Target="../ink/ink2402.xml"/><Relationship Id="rId126" Type="http://schemas.openxmlformats.org/officeDocument/2006/relationships/customXml" Target="../ink/ink2413.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375.xml"/><Relationship Id="rId72" Type="http://schemas.openxmlformats.org/officeDocument/2006/relationships/image" Target="../media/image4070.png"/><Relationship Id="rId93" Type="http://schemas.openxmlformats.org/officeDocument/2006/relationships/customXml" Target="../ink/ink2396.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21.xml"/><Relationship Id="rId3" Type="http://schemas.openxmlformats.org/officeDocument/2006/relationships/image" Target="../media/image1.png"/><Relationship Id="rId25" Type="http://schemas.openxmlformats.org/officeDocument/2006/relationships/customXml" Target="../ink/ink2362.xml"/><Relationship Id="rId46" Type="http://schemas.openxmlformats.org/officeDocument/2006/relationships/image" Target="../media/image2840.png"/><Relationship Id="rId67" Type="http://schemas.openxmlformats.org/officeDocument/2006/relationships/customXml" Target="../ink/ink2383.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370.xml"/><Relationship Id="rId62" Type="http://schemas.openxmlformats.org/officeDocument/2006/relationships/image" Target="../media/image4020.png"/><Relationship Id="rId83" Type="http://schemas.openxmlformats.org/officeDocument/2006/relationships/customXml" Target="../ink/ink2391.xml"/><Relationship Id="rId88" Type="http://schemas.openxmlformats.org/officeDocument/2006/relationships/image" Target="../media/image4150.png"/><Relationship Id="rId111" Type="http://schemas.openxmlformats.org/officeDocument/2006/relationships/customXml" Target="../ink/ink2405.xml"/><Relationship Id="rId132" Type="http://schemas.openxmlformats.org/officeDocument/2006/relationships/customXml" Target="../ink/ink2416.xml"/><Relationship Id="rId174" Type="http://schemas.openxmlformats.org/officeDocument/2006/relationships/customXml" Target="../ink/ink2428.xml"/><Relationship Id="rId179" Type="http://schemas.openxmlformats.org/officeDocument/2006/relationships/image" Target="../media/image22.png"/></Relationships>
</file>

<file path=ppt/slides/_rels/slide108.xml.rels><?xml version="1.0" encoding="UTF-8" standalone="yes"?>
<Relationships xmlns="http://schemas.openxmlformats.org/package/2006/relationships"><Relationship Id="rId26" Type="http://schemas.openxmlformats.org/officeDocument/2006/relationships/customXml" Target="../ink/ink2443.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51.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464.xml"/><Relationship Id="rId84" Type="http://schemas.openxmlformats.org/officeDocument/2006/relationships/customXml" Target="../ink/ink2472.xml"/><Relationship Id="rId89" Type="http://schemas.openxmlformats.org/officeDocument/2006/relationships/image" Target="../media/image430.png"/><Relationship Id="rId112" Type="http://schemas.openxmlformats.org/officeDocument/2006/relationships/customXml" Target="../ink/ink2486.xml"/><Relationship Id="rId133" Type="http://schemas.openxmlformats.org/officeDocument/2006/relationships/image" Target="../media/image10.png"/><Relationship Id="rId138" Type="http://schemas.openxmlformats.org/officeDocument/2006/relationships/customXml" Target="../ink/ink2499.xml"/><Relationship Id="rId175" Type="http://schemas.openxmlformats.org/officeDocument/2006/relationships/image" Target="../media/image20.png"/><Relationship Id="rId170" Type="http://schemas.openxmlformats.org/officeDocument/2006/relationships/customXml" Target="../ink/ink2504.xml"/><Relationship Id="rId16" Type="http://schemas.openxmlformats.org/officeDocument/2006/relationships/customXml" Target="../ink/ink2438.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46.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459.xml"/><Relationship Id="rId74" Type="http://schemas.openxmlformats.org/officeDocument/2006/relationships/customXml" Target="../ink/ink2467.xml"/><Relationship Id="rId79" Type="http://schemas.openxmlformats.org/officeDocument/2006/relationships/image" Target="../media/image425.png"/><Relationship Id="rId102" Type="http://schemas.openxmlformats.org/officeDocument/2006/relationships/customXml" Target="../ink/ink2481.xml"/><Relationship Id="rId123" Type="http://schemas.openxmlformats.org/officeDocument/2006/relationships/image" Target="../media/image5.png"/><Relationship Id="rId128" Type="http://schemas.openxmlformats.org/officeDocument/2006/relationships/customXml" Target="../ink/ink2494.xml"/><Relationship Id="rId144" Type="http://schemas.openxmlformats.org/officeDocument/2006/relationships/customXml" Target="../ink/ink2502.xml"/><Relationship Id="rId5" Type="http://schemas.openxmlformats.org/officeDocument/2006/relationships/image" Target="../media/image2630.png"/><Relationship Id="rId90" Type="http://schemas.openxmlformats.org/officeDocument/2006/relationships/customXml" Target="../ink/ink2475.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41.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54.xml"/><Relationship Id="rId64" Type="http://schemas.openxmlformats.org/officeDocument/2006/relationships/customXml" Target="../ink/ink2462.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489.xml"/><Relationship Id="rId134" Type="http://schemas.openxmlformats.org/officeDocument/2006/relationships/customXml" Target="../ink/ink2497.xml"/><Relationship Id="rId139" Type="http://schemas.openxmlformats.org/officeDocument/2006/relationships/image" Target="../media/image13.png"/><Relationship Id="rId80" Type="http://schemas.openxmlformats.org/officeDocument/2006/relationships/customXml" Target="../ink/ink2470.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07.xml"/><Relationship Id="rId12" Type="http://schemas.openxmlformats.org/officeDocument/2006/relationships/customXml" Target="../ink/ink2436.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49.xml"/><Relationship Id="rId59" Type="http://schemas.openxmlformats.org/officeDocument/2006/relationships/image" Target="../media/image4150.png"/><Relationship Id="rId103" Type="http://schemas.openxmlformats.org/officeDocument/2006/relationships/image" Target="../media/image443.png"/><Relationship Id="rId108" Type="http://schemas.openxmlformats.org/officeDocument/2006/relationships/customXml" Target="../ink/ink2484.xml"/><Relationship Id="rId124" Type="http://schemas.openxmlformats.org/officeDocument/2006/relationships/customXml" Target="../ink/ink2492.xml"/><Relationship Id="rId129" Type="http://schemas.openxmlformats.org/officeDocument/2006/relationships/image" Target="../media/image8.png"/><Relationship Id="rId20" Type="http://schemas.openxmlformats.org/officeDocument/2006/relationships/customXml" Target="../ink/ink2440.xml"/><Relationship Id="rId41" Type="http://schemas.openxmlformats.org/officeDocument/2006/relationships/image" Target="../media/image2810.png"/><Relationship Id="rId54" Type="http://schemas.openxmlformats.org/officeDocument/2006/relationships/customXml" Target="../ink/ink2457.xml"/><Relationship Id="rId62" Type="http://schemas.openxmlformats.org/officeDocument/2006/relationships/customXml" Target="../ink/ink2461.xml"/><Relationship Id="rId70" Type="http://schemas.openxmlformats.org/officeDocument/2006/relationships/customXml" Target="../ink/ink2465.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474.xml"/><Relationship Id="rId91" Type="http://schemas.openxmlformats.org/officeDocument/2006/relationships/image" Target="../media/image431.png"/><Relationship Id="rId96" Type="http://schemas.openxmlformats.org/officeDocument/2006/relationships/customXml" Target="../ink/ink2478.xml"/><Relationship Id="rId111" Type="http://schemas.openxmlformats.org/officeDocument/2006/relationships/image" Target="../media/image447.png"/><Relationship Id="rId132" Type="http://schemas.openxmlformats.org/officeDocument/2006/relationships/customXml" Target="../ink/ink2496.xml"/><Relationship Id="rId140" Type="http://schemas.openxmlformats.org/officeDocument/2006/relationships/customXml" Target="../ink/ink2500.xml"/><Relationship Id="rId145" Type="http://schemas.openxmlformats.org/officeDocument/2006/relationships/image" Target="../media/image16.png"/><Relationship Id="rId174" Type="http://schemas.openxmlformats.org/officeDocument/2006/relationships/customXml" Target="../ink/ink25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33.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44.xml"/><Relationship Id="rId36" Type="http://schemas.openxmlformats.org/officeDocument/2006/relationships/customXml" Target="../ink/ink2448.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483.xml"/><Relationship Id="rId114" Type="http://schemas.openxmlformats.org/officeDocument/2006/relationships/customXml" Target="../ink/ink2487.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35.xml"/><Relationship Id="rId31" Type="http://schemas.openxmlformats.org/officeDocument/2006/relationships/image" Target="../media/image2760.png"/><Relationship Id="rId44" Type="http://schemas.openxmlformats.org/officeDocument/2006/relationships/customXml" Target="../ink/ink2452.xml"/><Relationship Id="rId52" Type="http://schemas.openxmlformats.org/officeDocument/2006/relationships/customXml" Target="../ink/ink2456.xml"/><Relationship Id="rId60" Type="http://schemas.openxmlformats.org/officeDocument/2006/relationships/customXml" Target="../ink/ink2460.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469.xml"/><Relationship Id="rId81" Type="http://schemas.openxmlformats.org/officeDocument/2006/relationships/image" Target="../media/image426.png"/><Relationship Id="rId86" Type="http://schemas.openxmlformats.org/officeDocument/2006/relationships/customXml" Target="../ink/ink2473.xml"/><Relationship Id="rId94" Type="http://schemas.openxmlformats.org/officeDocument/2006/relationships/customXml" Target="../ink/ink2477.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491.xml"/><Relationship Id="rId130" Type="http://schemas.openxmlformats.org/officeDocument/2006/relationships/customXml" Target="../ink/ink2495.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05.xml"/><Relationship Id="rId180" Type="http://schemas.openxmlformats.org/officeDocument/2006/relationships/customXml" Target="../ink/ink2509.xml"/><Relationship Id="rId13" Type="http://schemas.openxmlformats.org/officeDocument/2006/relationships/image" Target="../media/image2670.png"/><Relationship Id="rId18" Type="http://schemas.openxmlformats.org/officeDocument/2006/relationships/customXml" Target="../ink/ink2439.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47.xml"/><Relationship Id="rId50" Type="http://schemas.openxmlformats.org/officeDocument/2006/relationships/customXml" Target="../ink/ink2455.xml"/><Relationship Id="rId55" Type="http://schemas.openxmlformats.org/officeDocument/2006/relationships/image" Target="../media/image3980.png"/><Relationship Id="rId76" Type="http://schemas.openxmlformats.org/officeDocument/2006/relationships/customXml" Target="../ink/ink2468.xml"/><Relationship Id="rId97" Type="http://schemas.openxmlformats.org/officeDocument/2006/relationships/image" Target="../media/image434.png"/><Relationship Id="rId104" Type="http://schemas.openxmlformats.org/officeDocument/2006/relationships/customXml" Target="../ink/ink2482.xml"/><Relationship Id="rId120" Type="http://schemas.openxmlformats.org/officeDocument/2006/relationships/customXml" Target="../ink/ink2490.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03.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476.xml"/><Relationship Id="rId2" Type="http://schemas.openxmlformats.org/officeDocument/2006/relationships/notesSlide" Target="../notesSlides/notesSlide67.xml"/><Relationship Id="rId29" Type="http://schemas.openxmlformats.org/officeDocument/2006/relationships/image" Target="../media/image2750.png"/><Relationship Id="rId24" Type="http://schemas.openxmlformats.org/officeDocument/2006/relationships/customXml" Target="../ink/ink2442.xml"/><Relationship Id="rId40" Type="http://schemas.openxmlformats.org/officeDocument/2006/relationships/customXml" Target="../ink/ink2450.xml"/><Relationship Id="rId45" Type="http://schemas.openxmlformats.org/officeDocument/2006/relationships/image" Target="../media/image2830.png"/><Relationship Id="rId66" Type="http://schemas.openxmlformats.org/officeDocument/2006/relationships/customXml" Target="../ink/ink2463.xml"/><Relationship Id="rId87" Type="http://schemas.openxmlformats.org/officeDocument/2006/relationships/image" Target="../media/image429.png"/><Relationship Id="rId110" Type="http://schemas.openxmlformats.org/officeDocument/2006/relationships/customXml" Target="../ink/ink2485.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498.xml"/><Relationship Id="rId178" Type="http://schemas.openxmlformats.org/officeDocument/2006/relationships/customXml" Target="../ink/ink2508.xml"/><Relationship Id="rId61" Type="http://schemas.openxmlformats.org/officeDocument/2006/relationships/image" Target="../media/image416.png"/><Relationship Id="rId82" Type="http://schemas.openxmlformats.org/officeDocument/2006/relationships/customXml" Target="../ink/ink2471.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37.xml"/><Relationship Id="rId30" Type="http://schemas.openxmlformats.org/officeDocument/2006/relationships/customXml" Target="../ink/ink2445.xml"/><Relationship Id="rId35" Type="http://schemas.openxmlformats.org/officeDocument/2006/relationships/image" Target="../media/image2780.png"/><Relationship Id="rId56" Type="http://schemas.openxmlformats.org/officeDocument/2006/relationships/customXml" Target="../ink/ink2458.xml"/><Relationship Id="rId77" Type="http://schemas.openxmlformats.org/officeDocument/2006/relationships/image" Target="../media/image424.png"/><Relationship Id="rId100" Type="http://schemas.openxmlformats.org/officeDocument/2006/relationships/customXml" Target="../ink/ink2480.xml"/><Relationship Id="rId105" Type="http://schemas.openxmlformats.org/officeDocument/2006/relationships/image" Target="../media/image444.png"/><Relationship Id="rId126" Type="http://schemas.openxmlformats.org/officeDocument/2006/relationships/customXml" Target="../ink/ink2493.xml"/><Relationship Id="rId8" Type="http://schemas.openxmlformats.org/officeDocument/2006/relationships/customXml" Target="../ink/ink2434.xml"/><Relationship Id="rId51" Type="http://schemas.openxmlformats.org/officeDocument/2006/relationships/image" Target="../media/image3960.png"/><Relationship Id="rId72" Type="http://schemas.openxmlformats.org/officeDocument/2006/relationships/customXml" Target="../ink/ink2466.xml"/><Relationship Id="rId93" Type="http://schemas.openxmlformats.org/officeDocument/2006/relationships/image" Target="../media/image432.png"/><Relationship Id="rId98" Type="http://schemas.openxmlformats.org/officeDocument/2006/relationships/customXml" Target="../ink/ink2479.xml"/><Relationship Id="rId121" Type="http://schemas.openxmlformats.org/officeDocument/2006/relationships/image" Target="../media/image4.png"/><Relationship Id="rId142" Type="http://schemas.openxmlformats.org/officeDocument/2006/relationships/customXml" Target="../ink/ink2501.xml"/><Relationship Id="rId3" Type="http://schemas.openxmlformats.org/officeDocument/2006/relationships/customXml" Target="../ink/ink2432.xml"/><Relationship Id="rId25" Type="http://schemas.openxmlformats.org/officeDocument/2006/relationships/image" Target="../media/image2730.png"/><Relationship Id="rId46" Type="http://schemas.openxmlformats.org/officeDocument/2006/relationships/customXml" Target="../ink/ink2453.xml"/><Relationship Id="rId67" Type="http://schemas.openxmlformats.org/officeDocument/2006/relationships/image" Target="../media/image419.png"/><Relationship Id="rId116" Type="http://schemas.openxmlformats.org/officeDocument/2006/relationships/customXml" Target="../ink/ink2488.xml"/><Relationship Id="rId137" Type="http://schemas.openxmlformats.org/officeDocument/2006/relationships/image" Target="../media/image1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09.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67.png"/></Relationships>
</file>

<file path=ppt/slides/_rels/slide121.xml.rels><?xml version="1.0" encoding="UTF-8" standalone="yes"?>
<Relationships xmlns="http://schemas.openxmlformats.org/package/2006/relationships"><Relationship Id="rId26" Type="http://schemas.openxmlformats.org/officeDocument/2006/relationships/customXml" Target="../ink/ink2521.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29.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42.xml"/><Relationship Id="rId84" Type="http://schemas.openxmlformats.org/officeDocument/2006/relationships/customXml" Target="../ink/ink2550.xml"/><Relationship Id="rId89" Type="http://schemas.openxmlformats.org/officeDocument/2006/relationships/image" Target="../media/image488.png"/><Relationship Id="rId112" Type="http://schemas.openxmlformats.org/officeDocument/2006/relationships/customXml" Target="../ink/ink2564.xml"/><Relationship Id="rId175" Type="http://schemas.openxmlformats.org/officeDocument/2006/relationships/image" Target="../media/image20.png"/><Relationship Id="rId170" Type="http://schemas.openxmlformats.org/officeDocument/2006/relationships/customXml" Target="../ink/ink2570.xml"/><Relationship Id="rId16" Type="http://schemas.openxmlformats.org/officeDocument/2006/relationships/customXml" Target="../ink/ink2516.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24.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537.xml"/><Relationship Id="rId74" Type="http://schemas.openxmlformats.org/officeDocument/2006/relationships/customXml" Target="../ink/ink2545.xml"/><Relationship Id="rId79" Type="http://schemas.openxmlformats.org/officeDocument/2006/relationships/image" Target="../media/image483.png"/><Relationship Id="rId102" Type="http://schemas.openxmlformats.org/officeDocument/2006/relationships/customXml" Target="../ink/ink2559.xml"/><Relationship Id="rId5" Type="http://schemas.openxmlformats.org/officeDocument/2006/relationships/image" Target="../media/image3920.png"/><Relationship Id="rId90" Type="http://schemas.openxmlformats.org/officeDocument/2006/relationships/customXml" Target="../ink/ink2553.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15.xml"/><Relationship Id="rId22" Type="http://schemas.openxmlformats.org/officeDocument/2006/relationships/customXml" Target="../ink/ink2519.xml"/><Relationship Id="rId27" Type="http://schemas.openxmlformats.org/officeDocument/2006/relationships/image" Target="../media/image4570.png"/><Relationship Id="rId30" Type="http://schemas.openxmlformats.org/officeDocument/2006/relationships/customXml" Target="../ink/ink2523.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32.xml"/><Relationship Id="rId56" Type="http://schemas.openxmlformats.org/officeDocument/2006/relationships/customXml" Target="../ink/ink2536.xml"/><Relationship Id="rId64" Type="http://schemas.openxmlformats.org/officeDocument/2006/relationships/customXml" Target="../ink/ink2540.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55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567.xml"/><Relationship Id="rId8" Type="http://schemas.openxmlformats.org/officeDocument/2006/relationships/customXml" Target="../ink/ink2512.xml"/><Relationship Id="rId51" Type="http://schemas.openxmlformats.org/officeDocument/2006/relationships/image" Target="../media/image469.png"/><Relationship Id="rId72" Type="http://schemas.openxmlformats.org/officeDocument/2006/relationships/customXml" Target="../ink/ink2544.xml"/><Relationship Id="rId80" Type="http://schemas.openxmlformats.org/officeDocument/2006/relationships/customXml" Target="../ink/ink2548.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5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573.xml"/><Relationship Id="rId3" Type="http://schemas.openxmlformats.org/officeDocument/2006/relationships/customXml" Target="../ink/ink2510.xml"/><Relationship Id="rId12" Type="http://schemas.openxmlformats.org/officeDocument/2006/relationships/customXml" Target="../ink/ink2514.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27.xml"/><Relationship Id="rId46" Type="http://schemas.openxmlformats.org/officeDocument/2006/relationships/customXml" Target="../ink/ink2531.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562.xml"/><Relationship Id="rId116" Type="http://schemas.openxmlformats.org/officeDocument/2006/relationships/customXml" Target="../ink/ink2566.xml"/><Relationship Id="rId20" Type="http://schemas.openxmlformats.org/officeDocument/2006/relationships/customXml" Target="../ink/ink2518.xml"/><Relationship Id="rId41" Type="http://schemas.openxmlformats.org/officeDocument/2006/relationships/image" Target="../media/image4640.png"/><Relationship Id="rId54" Type="http://schemas.openxmlformats.org/officeDocument/2006/relationships/customXml" Target="../ink/ink2535.xml"/><Relationship Id="rId62" Type="http://schemas.openxmlformats.org/officeDocument/2006/relationships/customXml" Target="../ink/ink2539.xml"/><Relationship Id="rId70" Type="http://schemas.openxmlformats.org/officeDocument/2006/relationships/customXml" Target="../ink/ink2543.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52.xml"/><Relationship Id="rId91" Type="http://schemas.openxmlformats.org/officeDocument/2006/relationships/image" Target="../media/image1.png"/><Relationship Id="rId96" Type="http://schemas.openxmlformats.org/officeDocument/2006/relationships/customXml" Target="../ink/ink2556.xml"/><Relationship Id="rId111" Type="http://schemas.openxmlformats.org/officeDocument/2006/relationships/image" Target="../media/image11.png"/><Relationship Id="rId174" Type="http://schemas.openxmlformats.org/officeDocument/2006/relationships/customXml" Target="../ink/ink257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11.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22.xml"/><Relationship Id="rId36" Type="http://schemas.openxmlformats.org/officeDocument/2006/relationships/customXml" Target="../ink/ink2526.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customXml" Target="../ink/ink2561.xml"/><Relationship Id="rId114" Type="http://schemas.openxmlformats.org/officeDocument/2006/relationships/customXml" Target="../ink/ink2565.xml"/><Relationship Id="rId119" Type="http://schemas.openxmlformats.org/officeDocument/2006/relationships/image" Target="../media/image15.png"/><Relationship Id="rId10" Type="http://schemas.openxmlformats.org/officeDocument/2006/relationships/customXml" Target="../ink/ink2513.xml"/><Relationship Id="rId31" Type="http://schemas.openxmlformats.org/officeDocument/2006/relationships/image" Target="../media/image4590.png"/><Relationship Id="rId44" Type="http://schemas.openxmlformats.org/officeDocument/2006/relationships/customXml" Target="../ink/ink2530.xml"/><Relationship Id="rId52" Type="http://schemas.openxmlformats.org/officeDocument/2006/relationships/customXml" Target="../ink/ink2534.xml"/><Relationship Id="rId60" Type="http://schemas.openxmlformats.org/officeDocument/2006/relationships/customXml" Target="../ink/ink2538.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47.xml"/><Relationship Id="rId81" Type="http://schemas.openxmlformats.org/officeDocument/2006/relationships/image" Target="../media/image484.png"/><Relationship Id="rId86" Type="http://schemas.openxmlformats.org/officeDocument/2006/relationships/customXml" Target="../ink/ink2551.xml"/><Relationship Id="rId94" Type="http://schemas.openxmlformats.org/officeDocument/2006/relationships/customXml" Target="../ink/ink255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569.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571.xml"/><Relationship Id="rId180" Type="http://schemas.openxmlformats.org/officeDocument/2006/relationships/customXml" Target="../ink/ink2575.xml"/><Relationship Id="rId13" Type="http://schemas.openxmlformats.org/officeDocument/2006/relationships/image" Target="../media/image4500.png"/><Relationship Id="rId18" Type="http://schemas.openxmlformats.org/officeDocument/2006/relationships/customXml" Target="../ink/ink2517.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25.xml"/><Relationship Id="rId50" Type="http://schemas.openxmlformats.org/officeDocument/2006/relationships/customXml" Target="../ink/ink2533.xml"/><Relationship Id="rId55" Type="http://schemas.openxmlformats.org/officeDocument/2006/relationships/image" Target="../media/image471.png"/><Relationship Id="rId76" Type="http://schemas.openxmlformats.org/officeDocument/2006/relationships/customXml" Target="../ink/ink2546.xml"/><Relationship Id="rId97" Type="http://schemas.openxmlformats.org/officeDocument/2006/relationships/image" Target="../media/image4.png"/><Relationship Id="rId104" Type="http://schemas.openxmlformats.org/officeDocument/2006/relationships/customXml" Target="../ink/ink2560.xml"/><Relationship Id="rId120" Type="http://schemas.openxmlformats.org/officeDocument/2006/relationships/customXml" Target="../ink/ink2568.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54.xml"/><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20.xml"/><Relationship Id="rId40" Type="http://schemas.openxmlformats.org/officeDocument/2006/relationships/customXml" Target="../ink/ink2528.xml"/><Relationship Id="rId45" Type="http://schemas.openxmlformats.org/officeDocument/2006/relationships/image" Target="../media/image4660.png"/><Relationship Id="rId66" Type="http://schemas.openxmlformats.org/officeDocument/2006/relationships/customXml" Target="../ink/ink2541.xml"/><Relationship Id="rId87" Type="http://schemas.openxmlformats.org/officeDocument/2006/relationships/image" Target="../media/image487.png"/><Relationship Id="rId110" Type="http://schemas.openxmlformats.org/officeDocument/2006/relationships/customXml" Target="../ink/ink2563.xml"/><Relationship Id="rId115" Type="http://schemas.openxmlformats.org/officeDocument/2006/relationships/image" Target="../media/image13.png"/><Relationship Id="rId178" Type="http://schemas.openxmlformats.org/officeDocument/2006/relationships/customXml" Target="../ink/ink2574.xml"/><Relationship Id="rId61" Type="http://schemas.openxmlformats.org/officeDocument/2006/relationships/image" Target="../media/image474.png"/><Relationship Id="rId82" Type="http://schemas.openxmlformats.org/officeDocument/2006/relationships/customXml" Target="../ink/ink2549.xml"/><Relationship Id="rId173" Type="http://schemas.openxmlformats.org/officeDocument/2006/relationships/image" Target="../media/image19.png"/><Relationship Id="rId19" Type="http://schemas.openxmlformats.org/officeDocument/2006/relationships/image" Target="../media/image4530.png"/></Relationships>
</file>

<file path=ppt/slides/_rels/slide122.xml.rels><?xml version="1.0" encoding="UTF-8" standalone="yes"?>
<Relationships xmlns="http://schemas.openxmlformats.org/package/2006/relationships"><Relationship Id="rId26" Type="http://schemas.openxmlformats.org/officeDocument/2006/relationships/customXml" Target="../ink/ink2587.xml"/><Relationship Id="rId117" Type="http://schemas.openxmlformats.org/officeDocument/2006/relationships/customXml" Target="../ink/ink2632.xml"/><Relationship Id="rId21" Type="http://schemas.openxmlformats.org/officeDocument/2006/relationships/image" Target="../media/image4540.png"/><Relationship Id="rId42" Type="http://schemas.openxmlformats.org/officeDocument/2006/relationships/customXml" Target="../ink/ink2595.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08.xml"/><Relationship Id="rId84" Type="http://schemas.openxmlformats.org/officeDocument/2006/relationships/image" Target="../media/image485.png"/><Relationship Id="rId89" Type="http://schemas.openxmlformats.org/officeDocument/2006/relationships/customXml" Target="../ink/ink2618.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36.xml"/><Relationship Id="rId16" Type="http://schemas.openxmlformats.org/officeDocument/2006/relationships/customXml" Target="../ink/ink2582.xml"/><Relationship Id="rId107" Type="http://schemas.openxmlformats.org/officeDocument/2006/relationships/customXml" Target="../ink/ink2627.xml"/><Relationship Id="rId11" Type="http://schemas.openxmlformats.org/officeDocument/2006/relationships/image" Target="../media/image4490.png"/><Relationship Id="rId32" Type="http://schemas.openxmlformats.org/officeDocument/2006/relationships/customXml" Target="../ink/ink2590.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603.xml"/><Relationship Id="rId74" Type="http://schemas.openxmlformats.org/officeDocument/2006/relationships/customXml" Target="../ink/ink2611.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35.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21.xml"/><Relationship Id="rId181" Type="http://schemas.openxmlformats.org/officeDocument/2006/relationships/image" Target="../media/image23.png"/><Relationship Id="rId14" Type="http://schemas.openxmlformats.org/officeDocument/2006/relationships/customXml" Target="../ink/ink2581.xml"/><Relationship Id="rId22" Type="http://schemas.openxmlformats.org/officeDocument/2006/relationships/customXml" Target="../ink/ink2585.xml"/><Relationship Id="rId27" Type="http://schemas.openxmlformats.org/officeDocument/2006/relationships/image" Target="../media/image4570.png"/><Relationship Id="rId30" Type="http://schemas.openxmlformats.org/officeDocument/2006/relationships/customXml" Target="../ink/ink2589.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98.xml"/><Relationship Id="rId56" Type="http://schemas.openxmlformats.org/officeDocument/2006/relationships/customXml" Target="../ink/ink2602.xml"/><Relationship Id="rId64" Type="http://schemas.openxmlformats.org/officeDocument/2006/relationships/customXml" Target="../ink/ink2606.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26.xml"/><Relationship Id="rId113" Type="http://schemas.openxmlformats.org/officeDocument/2006/relationships/customXml" Target="../ink/ink2630.xml"/><Relationship Id="rId118" Type="http://schemas.openxmlformats.org/officeDocument/2006/relationships/image" Target="../media/image14.png"/><Relationship Id="rId8" Type="http://schemas.openxmlformats.org/officeDocument/2006/relationships/customXml" Target="../ink/ink2578.xml"/><Relationship Id="rId51" Type="http://schemas.openxmlformats.org/officeDocument/2006/relationships/image" Target="../media/image469.png"/><Relationship Id="rId72" Type="http://schemas.openxmlformats.org/officeDocument/2006/relationships/customXml" Target="../ink/ink2610.xml"/><Relationship Id="rId80" Type="http://schemas.openxmlformats.org/officeDocument/2006/relationships/customXml" Target="../ink/ink2614.xml"/><Relationship Id="rId85" Type="http://schemas.openxmlformats.org/officeDocument/2006/relationships/customXml" Target="../ink/ink2616.xml"/><Relationship Id="rId93" Type="http://schemas.openxmlformats.org/officeDocument/2006/relationships/customXml" Target="../ink/ink2620.xml"/><Relationship Id="rId98" Type="http://schemas.openxmlformats.org/officeDocument/2006/relationships/image" Target="../media/image4.png"/><Relationship Id="rId121" Type="http://schemas.openxmlformats.org/officeDocument/2006/relationships/customXml" Target="../ink/ink2634.xml"/><Relationship Id="rId171" Type="http://schemas.openxmlformats.org/officeDocument/2006/relationships/image" Target="../media/image18.png"/><Relationship Id="rId176" Type="http://schemas.openxmlformats.org/officeDocument/2006/relationships/customXml" Target="../ink/ink2639.xml"/><Relationship Id="rId3" Type="http://schemas.openxmlformats.org/officeDocument/2006/relationships/customXml" Target="../ink/ink2576.xml"/><Relationship Id="rId12" Type="http://schemas.openxmlformats.org/officeDocument/2006/relationships/customXml" Target="../ink/ink2580.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93.xml"/><Relationship Id="rId46" Type="http://schemas.openxmlformats.org/officeDocument/2006/relationships/customXml" Target="../ink/ink2597.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25.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584.xml"/><Relationship Id="rId41" Type="http://schemas.openxmlformats.org/officeDocument/2006/relationships/image" Target="../media/image4640.png"/><Relationship Id="rId54" Type="http://schemas.openxmlformats.org/officeDocument/2006/relationships/customXml" Target="../ink/ink2601.xml"/><Relationship Id="rId62" Type="http://schemas.openxmlformats.org/officeDocument/2006/relationships/customXml" Target="../ink/ink2605.xml"/><Relationship Id="rId70" Type="http://schemas.openxmlformats.org/officeDocument/2006/relationships/customXml" Target="../ink/ink2609.xml"/><Relationship Id="rId75" Type="http://schemas.openxmlformats.org/officeDocument/2006/relationships/image" Target="../media/image481.png"/><Relationship Id="rId83" Type="http://schemas.openxmlformats.org/officeDocument/2006/relationships/customXml" Target="../ink/ink2615.xml"/><Relationship Id="rId88" Type="http://schemas.openxmlformats.org/officeDocument/2006/relationships/image" Target="../media/image487.png"/><Relationship Id="rId91" Type="http://schemas.openxmlformats.org/officeDocument/2006/relationships/customXml" Target="../ink/ink2619.xml"/><Relationship Id="rId96" Type="http://schemas.openxmlformats.org/officeDocument/2006/relationships/image" Target="../media/image3.png"/><Relationship Id="rId111" Type="http://schemas.openxmlformats.org/officeDocument/2006/relationships/customXml" Target="../ink/ink2629.xml"/><Relationship Id="rId174" Type="http://schemas.openxmlformats.org/officeDocument/2006/relationships/customXml" Target="../ink/ink263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77.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88.xml"/><Relationship Id="rId36" Type="http://schemas.openxmlformats.org/officeDocument/2006/relationships/customXml" Target="../ink/ink2592.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33.xml"/><Relationship Id="rId10" Type="http://schemas.openxmlformats.org/officeDocument/2006/relationships/customXml" Target="../ink/ink2579.xml"/><Relationship Id="rId31" Type="http://schemas.openxmlformats.org/officeDocument/2006/relationships/image" Target="../media/image4590.png"/><Relationship Id="rId44" Type="http://schemas.openxmlformats.org/officeDocument/2006/relationships/customXml" Target="../ink/ink2596.xml"/><Relationship Id="rId52" Type="http://schemas.openxmlformats.org/officeDocument/2006/relationships/customXml" Target="../ink/ink2600.xml"/><Relationship Id="rId60" Type="http://schemas.openxmlformats.org/officeDocument/2006/relationships/customXml" Target="../ink/ink2604.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13.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23.xml"/><Relationship Id="rId101" Type="http://schemas.openxmlformats.org/officeDocument/2006/relationships/customXml" Target="../ink/ink2624.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37.xml"/><Relationship Id="rId180" Type="http://schemas.openxmlformats.org/officeDocument/2006/relationships/customXml" Target="../ink/ink2641.xml"/><Relationship Id="rId13" Type="http://schemas.openxmlformats.org/officeDocument/2006/relationships/image" Target="../media/image4500.png"/><Relationship Id="rId18" Type="http://schemas.openxmlformats.org/officeDocument/2006/relationships/customXml" Target="../ink/ink2583.xml"/><Relationship Id="rId39" Type="http://schemas.openxmlformats.org/officeDocument/2006/relationships/image" Target="../media/image4630.png"/><Relationship Id="rId109" Type="http://schemas.openxmlformats.org/officeDocument/2006/relationships/customXml" Target="../ink/ink2628.xml"/><Relationship Id="rId34" Type="http://schemas.openxmlformats.org/officeDocument/2006/relationships/customXml" Target="../ink/ink2591.xml"/><Relationship Id="rId50" Type="http://schemas.openxmlformats.org/officeDocument/2006/relationships/customXml" Target="../ink/ink2599.xml"/><Relationship Id="rId55" Type="http://schemas.openxmlformats.org/officeDocument/2006/relationships/image" Target="../media/image471.png"/><Relationship Id="rId76" Type="http://schemas.openxmlformats.org/officeDocument/2006/relationships/customXml" Target="../ink/ink2612.xml"/><Relationship Id="rId97" Type="http://schemas.openxmlformats.org/officeDocument/2006/relationships/customXml" Target="../ink/ink2622.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86.xml"/><Relationship Id="rId40" Type="http://schemas.openxmlformats.org/officeDocument/2006/relationships/customXml" Target="../ink/ink2594.xml"/><Relationship Id="rId45" Type="http://schemas.openxmlformats.org/officeDocument/2006/relationships/image" Target="../media/image4660.png"/><Relationship Id="rId66" Type="http://schemas.openxmlformats.org/officeDocument/2006/relationships/customXml" Target="../ink/ink2607.xml"/><Relationship Id="rId87" Type="http://schemas.openxmlformats.org/officeDocument/2006/relationships/customXml" Target="../ink/ink2617.xml"/><Relationship Id="rId110" Type="http://schemas.openxmlformats.org/officeDocument/2006/relationships/image" Target="../media/image10.png"/><Relationship Id="rId115" Type="http://schemas.openxmlformats.org/officeDocument/2006/relationships/customXml" Target="../ink/ink2631.xml"/><Relationship Id="rId178" Type="http://schemas.openxmlformats.org/officeDocument/2006/relationships/customXml" Target="../ink/ink2640.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23.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699.xml"/><Relationship Id="rId21" Type="http://schemas.openxmlformats.org/officeDocument/2006/relationships/customXml" Target="../ink/ink2651.xml"/><Relationship Id="rId42" Type="http://schemas.openxmlformats.org/officeDocument/2006/relationships/image" Target="../media/image4650.png"/><Relationship Id="rId47" Type="http://schemas.openxmlformats.org/officeDocument/2006/relationships/customXml" Target="../ink/ink2664.xml"/><Relationship Id="rId63" Type="http://schemas.openxmlformats.org/officeDocument/2006/relationships/customXml" Target="../ink/ink2672.xml"/><Relationship Id="rId68" Type="http://schemas.openxmlformats.org/officeDocument/2006/relationships/image" Target="../media/image478.png"/><Relationship Id="rId84" Type="http://schemas.openxmlformats.org/officeDocument/2006/relationships/customXml" Target="../ink/ink2682.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02.xml"/><Relationship Id="rId16" Type="http://schemas.openxmlformats.org/officeDocument/2006/relationships/image" Target="../media/image4520.png"/><Relationship Id="rId107" Type="http://schemas.openxmlformats.org/officeDocument/2006/relationships/customXml" Target="../ink/ink2694.xml"/><Relationship Id="rId11" Type="http://schemas.openxmlformats.org/officeDocument/2006/relationships/customXml" Target="../ink/ink2646.xml"/><Relationship Id="rId32" Type="http://schemas.openxmlformats.org/officeDocument/2006/relationships/image" Target="../media/image4600.png"/><Relationship Id="rId37" Type="http://schemas.openxmlformats.org/officeDocument/2006/relationships/customXml" Target="../ink/ink2659.xml"/><Relationship Id="rId53" Type="http://schemas.openxmlformats.org/officeDocument/2006/relationships/customXml" Target="../ink/ink2667.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680.xml"/><Relationship Id="rId102" Type="http://schemas.openxmlformats.org/officeDocument/2006/relationships/image" Target="../media/image7.png"/><Relationship Id="rId5" Type="http://schemas.openxmlformats.org/officeDocument/2006/relationships/customXml" Target="../ink/ink2643.xml"/><Relationship Id="rId90" Type="http://schemas.openxmlformats.org/officeDocument/2006/relationships/customXml" Target="../ink/ink2685.xml"/><Relationship Id="rId95" Type="http://schemas.openxmlformats.org/officeDocument/2006/relationships/customXml" Target="../ink/ink2688.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54.xml"/><Relationship Id="rId30" Type="http://schemas.openxmlformats.org/officeDocument/2006/relationships/image" Target="../media/image4590.png"/><Relationship Id="rId35" Type="http://schemas.openxmlformats.org/officeDocument/2006/relationships/customXml" Target="../ink/ink2658.xml"/><Relationship Id="rId43" Type="http://schemas.openxmlformats.org/officeDocument/2006/relationships/customXml" Target="../ink/ink2662.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675.xml"/><Relationship Id="rId77" Type="http://schemas.openxmlformats.org/officeDocument/2006/relationships/customXml" Target="../ink/ink2679.xml"/><Relationship Id="rId100" Type="http://schemas.openxmlformats.org/officeDocument/2006/relationships/image" Target="../media/image6.png"/><Relationship Id="rId105" Type="http://schemas.openxmlformats.org/officeDocument/2006/relationships/customXml" Target="../ink/ink2693.xml"/><Relationship Id="rId113" Type="http://schemas.openxmlformats.org/officeDocument/2006/relationships/customXml" Target="../ink/ink2697.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666.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687.xml"/><Relationship Id="rId98" Type="http://schemas.openxmlformats.org/officeDocument/2006/relationships/image" Target="../media/image5.png"/><Relationship Id="rId121" Type="http://schemas.openxmlformats.org/officeDocument/2006/relationships/customXml" Target="../ink/ink2701.xml"/><Relationship Id="rId171" Type="http://schemas.openxmlformats.org/officeDocument/2006/relationships/image" Target="../media/image18.png"/><Relationship Id="rId176" Type="http://schemas.openxmlformats.org/officeDocument/2006/relationships/customXml" Target="../ink/ink2705.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49.xml"/><Relationship Id="rId25" Type="http://schemas.openxmlformats.org/officeDocument/2006/relationships/customXml" Target="../ink/ink2653.xml"/><Relationship Id="rId33" Type="http://schemas.openxmlformats.org/officeDocument/2006/relationships/customXml" Target="../ink/ink2657.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670.xml"/><Relationship Id="rId67" Type="http://schemas.openxmlformats.org/officeDocument/2006/relationships/customXml" Target="../ink/ink2674.xml"/><Relationship Id="rId103" Type="http://schemas.openxmlformats.org/officeDocument/2006/relationships/customXml" Target="../ink/ink2692.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661.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678.xml"/><Relationship Id="rId83" Type="http://schemas.openxmlformats.org/officeDocument/2006/relationships/image" Target="../media/image485.png"/><Relationship Id="rId88" Type="http://schemas.openxmlformats.org/officeDocument/2006/relationships/customXml" Target="../ink/ink2684.xml"/><Relationship Id="rId91" Type="http://schemas.openxmlformats.org/officeDocument/2006/relationships/customXml" Target="../ink/ink2686.xml"/><Relationship Id="rId96" Type="http://schemas.openxmlformats.org/officeDocument/2006/relationships/image" Target="../media/image4.png"/><Relationship Id="rId111" Type="http://schemas.openxmlformats.org/officeDocument/2006/relationships/customXml" Target="../ink/ink2696.xml"/><Relationship Id="rId174" Type="http://schemas.openxmlformats.org/officeDocument/2006/relationships/customXml" Target="../ink/ink270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48.xml"/><Relationship Id="rId23" Type="http://schemas.openxmlformats.org/officeDocument/2006/relationships/customXml" Target="../ink/ink2652.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665.xml"/><Relationship Id="rId57" Type="http://schemas.openxmlformats.org/officeDocument/2006/relationships/customXml" Target="../ink/ink2669.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00.xml"/><Relationship Id="rId10" Type="http://schemas.openxmlformats.org/officeDocument/2006/relationships/image" Target="../media/image4490.png"/><Relationship Id="rId31" Type="http://schemas.openxmlformats.org/officeDocument/2006/relationships/customXml" Target="../ink/ink2656.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673.xml"/><Relationship Id="rId73" Type="http://schemas.openxmlformats.org/officeDocument/2006/relationships/customXml" Target="../ink/ink2677.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683.xml"/><Relationship Id="rId94" Type="http://schemas.openxmlformats.org/officeDocument/2006/relationships/image" Target="../media/image3.png"/><Relationship Id="rId99" Type="http://schemas.openxmlformats.org/officeDocument/2006/relationships/customXml" Target="../ink/ink2690.xml"/><Relationship Id="rId101" Type="http://schemas.openxmlformats.org/officeDocument/2006/relationships/customXml" Target="../ink/ink2691.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45.xml"/><Relationship Id="rId172" Type="http://schemas.openxmlformats.org/officeDocument/2006/relationships/customXml" Target="../ink/ink2703.xml"/><Relationship Id="rId180" Type="http://schemas.openxmlformats.org/officeDocument/2006/relationships/customXml" Target="../ink/ink2707.xml"/><Relationship Id="rId13" Type="http://schemas.openxmlformats.org/officeDocument/2006/relationships/customXml" Target="../ink/ink2647.xml"/><Relationship Id="rId18" Type="http://schemas.openxmlformats.org/officeDocument/2006/relationships/image" Target="../media/image4530.png"/><Relationship Id="rId39" Type="http://schemas.openxmlformats.org/officeDocument/2006/relationships/customXml" Target="../ink/ink2660.xml"/><Relationship Id="rId109" Type="http://schemas.openxmlformats.org/officeDocument/2006/relationships/customXml" Target="../ink/ink2695.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668.xml"/><Relationship Id="rId76" Type="http://schemas.openxmlformats.org/officeDocument/2006/relationships/image" Target="../media/image482.png"/><Relationship Id="rId97" Type="http://schemas.openxmlformats.org/officeDocument/2006/relationships/customXml" Target="../ink/ink2689.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44.xml"/><Relationship Id="rId71" Type="http://schemas.openxmlformats.org/officeDocument/2006/relationships/customXml" Target="../ink/ink2676.xml"/><Relationship Id="rId92" Type="http://schemas.openxmlformats.org/officeDocument/2006/relationships/image" Target="../media/image2.png"/><Relationship Id="rId2" Type="http://schemas.openxmlformats.org/officeDocument/2006/relationships/customXml" Target="../ink/ink2642.xml"/><Relationship Id="rId29" Type="http://schemas.openxmlformats.org/officeDocument/2006/relationships/customXml" Target="../ink/ink2655.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663.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698.xml"/><Relationship Id="rId178" Type="http://schemas.openxmlformats.org/officeDocument/2006/relationships/customXml" Target="../ink/ink2706.xml"/><Relationship Id="rId61" Type="http://schemas.openxmlformats.org/officeDocument/2006/relationships/customXml" Target="../ink/ink2671.xml"/><Relationship Id="rId82" Type="http://schemas.openxmlformats.org/officeDocument/2006/relationships/customXml" Target="../ink/ink2681.xml"/><Relationship Id="rId173" Type="http://schemas.openxmlformats.org/officeDocument/2006/relationships/image" Target="../media/image19.png"/><Relationship Id="rId19" Type="http://schemas.openxmlformats.org/officeDocument/2006/relationships/customXml" Target="../ink/ink2650.xml"/></Relationships>
</file>

<file path=ppt/slides/_rels/slide124.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17.xml"/><Relationship Id="rId42" Type="http://schemas.openxmlformats.org/officeDocument/2006/relationships/image" Target="../media/image4650.png"/><Relationship Id="rId47" Type="http://schemas.openxmlformats.org/officeDocument/2006/relationships/customXml" Target="../ink/ink2730.xml"/><Relationship Id="rId63" Type="http://schemas.openxmlformats.org/officeDocument/2006/relationships/customXml" Target="../ink/ink2738.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50.xml"/><Relationship Id="rId112" Type="http://schemas.openxmlformats.org/officeDocument/2006/relationships/customXml" Target="../ink/ink2762.xml"/><Relationship Id="rId175" Type="http://schemas.openxmlformats.org/officeDocument/2006/relationships/image" Target="../media/image20.png"/><Relationship Id="rId170" Type="http://schemas.openxmlformats.org/officeDocument/2006/relationships/customXml" Target="../ink/ink2768.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12.xml"/><Relationship Id="rId32" Type="http://schemas.openxmlformats.org/officeDocument/2006/relationships/image" Target="../media/image4600.png"/><Relationship Id="rId37" Type="http://schemas.openxmlformats.org/officeDocument/2006/relationships/customXml" Target="../ink/ink2725.xml"/><Relationship Id="rId53" Type="http://schemas.openxmlformats.org/officeDocument/2006/relationships/customXml" Target="../ink/ink273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46.xml"/><Relationship Id="rId102" Type="http://schemas.openxmlformats.org/officeDocument/2006/relationships/customXml" Target="../ink/ink2757.xml"/><Relationship Id="rId5" Type="http://schemas.openxmlformats.org/officeDocument/2006/relationships/customXml" Target="../ink/ink2709.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20.xml"/><Relationship Id="rId30" Type="http://schemas.openxmlformats.org/officeDocument/2006/relationships/image" Target="../media/image4590.png"/><Relationship Id="rId35" Type="http://schemas.openxmlformats.org/officeDocument/2006/relationships/customXml" Target="../ink/ink2724.xml"/><Relationship Id="rId43" Type="http://schemas.openxmlformats.org/officeDocument/2006/relationships/customXml" Target="../ink/ink2728.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741.xml"/><Relationship Id="rId77" Type="http://schemas.openxmlformats.org/officeDocument/2006/relationships/customXml" Target="../ink/ink2745.xml"/><Relationship Id="rId100" Type="http://schemas.openxmlformats.org/officeDocument/2006/relationships/customXml" Target="../ink/ink2756.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765.xml"/><Relationship Id="rId8" Type="http://schemas.openxmlformats.org/officeDocument/2006/relationships/image" Target="../media/image3940.png"/><Relationship Id="rId51" Type="http://schemas.openxmlformats.org/officeDocument/2006/relationships/customXml" Target="../ink/ink273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48.xml"/><Relationship Id="rId93" Type="http://schemas.openxmlformats.org/officeDocument/2006/relationships/image" Target="../media/image2.png"/><Relationship Id="rId98" Type="http://schemas.openxmlformats.org/officeDocument/2006/relationships/customXml" Target="../ink/ink2755.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77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15.xml"/><Relationship Id="rId25" Type="http://schemas.openxmlformats.org/officeDocument/2006/relationships/customXml" Target="../ink/ink2719.xml"/><Relationship Id="rId33" Type="http://schemas.openxmlformats.org/officeDocument/2006/relationships/customXml" Target="../ink/ink2723.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36.xml"/><Relationship Id="rId67" Type="http://schemas.openxmlformats.org/officeDocument/2006/relationships/customXml" Target="../ink/ink2740.xml"/><Relationship Id="rId103" Type="http://schemas.openxmlformats.org/officeDocument/2006/relationships/image" Target="../media/image7.png"/><Relationship Id="rId108" Type="http://schemas.openxmlformats.org/officeDocument/2006/relationships/customXml" Target="../ink/ink2760.xml"/><Relationship Id="rId116" Type="http://schemas.openxmlformats.org/officeDocument/2006/relationships/customXml" Target="../ink/ink2764.xml"/><Relationship Id="rId20" Type="http://schemas.openxmlformats.org/officeDocument/2006/relationships/image" Target="../media/image4540.png"/><Relationship Id="rId41" Type="http://schemas.openxmlformats.org/officeDocument/2006/relationships/customXml" Target="../ink/ink272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44.xml"/><Relationship Id="rId83" Type="http://schemas.openxmlformats.org/officeDocument/2006/relationships/customXml" Target="../ink/ink2747.xml"/><Relationship Id="rId88" Type="http://schemas.openxmlformats.org/officeDocument/2006/relationships/image" Target="../media/image494.png"/><Relationship Id="rId91" Type="http://schemas.openxmlformats.org/officeDocument/2006/relationships/customXml" Target="../ink/ink2751.xml"/><Relationship Id="rId96" Type="http://schemas.openxmlformats.org/officeDocument/2006/relationships/customXml" Target="../ink/ink2754.xml"/><Relationship Id="rId111" Type="http://schemas.openxmlformats.org/officeDocument/2006/relationships/image" Target="../media/image11.png"/><Relationship Id="rId174" Type="http://schemas.openxmlformats.org/officeDocument/2006/relationships/customXml" Target="../ink/ink277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14.xml"/><Relationship Id="rId23" Type="http://schemas.openxmlformats.org/officeDocument/2006/relationships/customXml" Target="../ink/ink2718.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31.xml"/><Relationship Id="rId57" Type="http://schemas.openxmlformats.org/officeDocument/2006/relationships/customXml" Target="../ink/ink2735.xml"/><Relationship Id="rId106" Type="http://schemas.openxmlformats.org/officeDocument/2006/relationships/customXml" Target="../ink/ink2759.xml"/><Relationship Id="rId114" Type="http://schemas.openxmlformats.org/officeDocument/2006/relationships/customXml" Target="../ink/ink2763.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22.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739.xml"/><Relationship Id="rId73" Type="http://schemas.openxmlformats.org/officeDocument/2006/relationships/customXml" Target="../ink/ink2743.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53.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76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11.xml"/><Relationship Id="rId172" Type="http://schemas.openxmlformats.org/officeDocument/2006/relationships/customXml" Target="../ink/ink2769.xml"/><Relationship Id="rId180" Type="http://schemas.openxmlformats.org/officeDocument/2006/relationships/customXml" Target="../ink/ink2773.xml"/><Relationship Id="rId13" Type="http://schemas.openxmlformats.org/officeDocument/2006/relationships/customXml" Target="../ink/ink2713.xml"/><Relationship Id="rId18" Type="http://schemas.openxmlformats.org/officeDocument/2006/relationships/image" Target="../media/image4530.png"/><Relationship Id="rId39" Type="http://schemas.openxmlformats.org/officeDocument/2006/relationships/customXml" Target="../ink/ink2726.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734.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758.xml"/><Relationship Id="rId120" Type="http://schemas.openxmlformats.org/officeDocument/2006/relationships/customXml" Target="../ink/ink2766.xml"/><Relationship Id="rId7" Type="http://schemas.openxmlformats.org/officeDocument/2006/relationships/customXml" Target="../ink/ink2710.xml"/><Relationship Id="rId71" Type="http://schemas.openxmlformats.org/officeDocument/2006/relationships/customXml" Target="../ink/ink2742.xml"/><Relationship Id="rId92" Type="http://schemas.openxmlformats.org/officeDocument/2006/relationships/customXml" Target="../ink/ink2752.xml"/><Relationship Id="rId2" Type="http://schemas.openxmlformats.org/officeDocument/2006/relationships/customXml" Target="../ink/ink2708.xml"/><Relationship Id="rId29" Type="http://schemas.openxmlformats.org/officeDocument/2006/relationships/customXml" Target="../ink/ink2721.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29.xml"/><Relationship Id="rId66" Type="http://schemas.openxmlformats.org/officeDocument/2006/relationships/image" Target="../media/image477.png"/><Relationship Id="rId87" Type="http://schemas.openxmlformats.org/officeDocument/2006/relationships/customXml" Target="../ink/ink2749.xml"/><Relationship Id="rId110" Type="http://schemas.openxmlformats.org/officeDocument/2006/relationships/customXml" Target="../ink/ink2761.xml"/><Relationship Id="rId115" Type="http://schemas.openxmlformats.org/officeDocument/2006/relationships/image" Target="../media/image13.png"/><Relationship Id="rId178" Type="http://schemas.openxmlformats.org/officeDocument/2006/relationships/customXml" Target="../ink/ink2772.xml"/><Relationship Id="rId61" Type="http://schemas.openxmlformats.org/officeDocument/2006/relationships/customXml" Target="../ink/ink2737.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781.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787.xml"/><Relationship Id="rId7" Type="http://schemas.openxmlformats.org/officeDocument/2006/relationships/customXml" Target="../ink/ink2777.xml"/><Relationship Id="rId12" Type="http://schemas.openxmlformats.org/officeDocument/2006/relationships/customXml" Target="../ink/ink2780.xml"/><Relationship Id="rId17" Type="http://schemas.openxmlformats.org/officeDocument/2006/relationships/customXml" Target="../ink/ink2785.xml"/><Relationship Id="rId2" Type="http://schemas.openxmlformats.org/officeDocument/2006/relationships/customXml" Target="../ink/ink2774.xml"/><Relationship Id="rId16" Type="http://schemas.openxmlformats.org/officeDocument/2006/relationships/customXml" Target="../ink/ink2784.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779.xml"/><Relationship Id="rId24" Type="http://schemas.openxmlformats.org/officeDocument/2006/relationships/image" Target="../media/image503.png"/><Relationship Id="rId5" Type="http://schemas.openxmlformats.org/officeDocument/2006/relationships/customXml" Target="../ink/ink2776.xml"/><Relationship Id="rId15" Type="http://schemas.openxmlformats.org/officeDocument/2006/relationships/customXml" Target="../ink/ink2783.xml"/><Relationship Id="rId23" Type="http://schemas.openxmlformats.org/officeDocument/2006/relationships/customXml" Target="../ink/ink2788.xml"/><Relationship Id="rId10" Type="http://schemas.openxmlformats.org/officeDocument/2006/relationships/image" Target="../media/image499.png"/><Relationship Id="rId19" Type="http://schemas.openxmlformats.org/officeDocument/2006/relationships/customXml" Target="../ink/ink2786.xml"/><Relationship Id="rId4" Type="http://schemas.openxmlformats.org/officeDocument/2006/relationships/customXml" Target="../ink/ink2775.xml"/><Relationship Id="rId9" Type="http://schemas.openxmlformats.org/officeDocument/2006/relationships/customXml" Target="../ink/ink2778.xml"/><Relationship Id="rId14" Type="http://schemas.openxmlformats.org/officeDocument/2006/relationships/customXml" Target="../ink/ink2782.xml"/><Relationship Id="rId22" Type="http://schemas.openxmlformats.org/officeDocument/2006/relationships/image" Target="../media/image502.png"/></Relationships>
</file>

<file path=ppt/slides/_rels/slide128.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46.xml"/><Relationship Id="rId21" Type="http://schemas.openxmlformats.org/officeDocument/2006/relationships/customXml" Target="../ink/ink2798.xml"/><Relationship Id="rId42" Type="http://schemas.openxmlformats.org/officeDocument/2006/relationships/image" Target="../media/image4650.png"/><Relationship Id="rId47" Type="http://schemas.openxmlformats.org/officeDocument/2006/relationships/customXml" Target="../ink/ink2811.xml"/><Relationship Id="rId63" Type="http://schemas.openxmlformats.org/officeDocument/2006/relationships/customXml" Target="../ink/ink2819.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49.xml"/><Relationship Id="rId16" Type="http://schemas.openxmlformats.org/officeDocument/2006/relationships/image" Target="../media/image4520.png"/><Relationship Id="rId107" Type="http://schemas.openxmlformats.org/officeDocument/2006/relationships/customXml" Target="../ink/ink2841.xml"/><Relationship Id="rId11" Type="http://schemas.openxmlformats.org/officeDocument/2006/relationships/customXml" Target="../ink/ink2793.xml"/><Relationship Id="rId32" Type="http://schemas.openxmlformats.org/officeDocument/2006/relationships/image" Target="../media/image4600.png"/><Relationship Id="rId37" Type="http://schemas.openxmlformats.org/officeDocument/2006/relationships/customXml" Target="../ink/ink2806.xml"/><Relationship Id="rId53" Type="http://schemas.openxmlformats.org/officeDocument/2006/relationships/customXml" Target="../ink/ink2814.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27.xml"/><Relationship Id="rId102" Type="http://schemas.openxmlformats.org/officeDocument/2006/relationships/image" Target="../media/image7.png"/><Relationship Id="rId5" Type="http://schemas.openxmlformats.org/officeDocument/2006/relationships/customXml" Target="../ink/ink2790.xml"/><Relationship Id="rId90" Type="http://schemas.openxmlformats.org/officeDocument/2006/relationships/customXml" Target="../ink/ink2832.xml"/><Relationship Id="rId95" Type="http://schemas.openxmlformats.org/officeDocument/2006/relationships/customXml" Target="../ink/ink2835.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01.xml"/><Relationship Id="rId30" Type="http://schemas.openxmlformats.org/officeDocument/2006/relationships/image" Target="../media/image4590.png"/><Relationship Id="rId35" Type="http://schemas.openxmlformats.org/officeDocument/2006/relationships/customXml" Target="../ink/ink2805.xml"/><Relationship Id="rId43" Type="http://schemas.openxmlformats.org/officeDocument/2006/relationships/customXml" Target="../ink/ink2809.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822.xml"/><Relationship Id="rId77" Type="http://schemas.openxmlformats.org/officeDocument/2006/relationships/customXml" Target="../ink/ink2826.xml"/><Relationship Id="rId100" Type="http://schemas.openxmlformats.org/officeDocument/2006/relationships/image" Target="../media/image6.png"/><Relationship Id="rId105" Type="http://schemas.openxmlformats.org/officeDocument/2006/relationships/customXml" Target="../ink/ink2840.xml"/><Relationship Id="rId113" Type="http://schemas.openxmlformats.org/officeDocument/2006/relationships/customXml" Target="../ink/ink2844.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13.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30.xml"/><Relationship Id="rId93" Type="http://schemas.openxmlformats.org/officeDocument/2006/relationships/customXml" Target="../ink/ink2834.xml"/><Relationship Id="rId98" Type="http://schemas.openxmlformats.org/officeDocument/2006/relationships/image" Target="../media/image5.png"/><Relationship Id="rId121" Type="http://schemas.openxmlformats.org/officeDocument/2006/relationships/customXml" Target="../ink/ink2848.xml"/><Relationship Id="rId171" Type="http://schemas.openxmlformats.org/officeDocument/2006/relationships/image" Target="../media/image18.png"/><Relationship Id="rId176" Type="http://schemas.openxmlformats.org/officeDocument/2006/relationships/customXml" Target="../ink/ink2852.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96.xml"/><Relationship Id="rId25" Type="http://schemas.openxmlformats.org/officeDocument/2006/relationships/customXml" Target="../ink/ink2800.xml"/><Relationship Id="rId33" Type="http://schemas.openxmlformats.org/officeDocument/2006/relationships/customXml" Target="../ink/ink2804.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17.xml"/><Relationship Id="rId67" Type="http://schemas.openxmlformats.org/officeDocument/2006/relationships/customXml" Target="../ink/ink2821.xml"/><Relationship Id="rId103" Type="http://schemas.openxmlformats.org/officeDocument/2006/relationships/customXml" Target="../ink/ink2839.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08.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25.xml"/><Relationship Id="rId83" Type="http://schemas.openxmlformats.org/officeDocument/2006/relationships/customXml" Target="../ink/ink2829.xml"/><Relationship Id="rId88" Type="http://schemas.openxmlformats.org/officeDocument/2006/relationships/image" Target="../media/image488.png"/><Relationship Id="rId91" Type="http://schemas.openxmlformats.org/officeDocument/2006/relationships/customXml" Target="../ink/ink2833.xml"/><Relationship Id="rId96" Type="http://schemas.openxmlformats.org/officeDocument/2006/relationships/image" Target="../media/image4.png"/><Relationship Id="rId111" Type="http://schemas.openxmlformats.org/officeDocument/2006/relationships/customXml" Target="../ink/ink2843.xml"/><Relationship Id="rId174" Type="http://schemas.openxmlformats.org/officeDocument/2006/relationships/customXml" Target="../ink/ink285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95.xml"/><Relationship Id="rId23" Type="http://schemas.openxmlformats.org/officeDocument/2006/relationships/customXml" Target="../ink/ink2799.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12.xml"/><Relationship Id="rId57" Type="http://schemas.openxmlformats.org/officeDocument/2006/relationships/customXml" Target="../ink/ink2816.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47.xml"/><Relationship Id="rId10" Type="http://schemas.openxmlformats.org/officeDocument/2006/relationships/image" Target="../media/image4490.png"/><Relationship Id="rId31" Type="http://schemas.openxmlformats.org/officeDocument/2006/relationships/customXml" Target="../ink/ink2803.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820.xml"/><Relationship Id="rId73" Type="http://schemas.openxmlformats.org/officeDocument/2006/relationships/customXml" Target="../ink/ink2824.xml"/><Relationship Id="rId78" Type="http://schemas.openxmlformats.org/officeDocument/2006/relationships/image" Target="../media/image483.png"/><Relationship Id="rId81" Type="http://schemas.openxmlformats.org/officeDocument/2006/relationships/customXml" Target="../ink/ink2828.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37.xml"/><Relationship Id="rId101" Type="http://schemas.openxmlformats.org/officeDocument/2006/relationships/customXml" Target="../ink/ink2838.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92.xml"/><Relationship Id="rId172" Type="http://schemas.openxmlformats.org/officeDocument/2006/relationships/customXml" Target="../ink/ink2850.xml"/><Relationship Id="rId180" Type="http://schemas.openxmlformats.org/officeDocument/2006/relationships/customXml" Target="../ink/ink2854.xml"/><Relationship Id="rId13" Type="http://schemas.openxmlformats.org/officeDocument/2006/relationships/customXml" Target="../ink/ink2794.xml"/><Relationship Id="rId18" Type="http://schemas.openxmlformats.org/officeDocument/2006/relationships/image" Target="../media/image4530.png"/><Relationship Id="rId39" Type="http://schemas.openxmlformats.org/officeDocument/2006/relationships/customXml" Target="../ink/ink2807.xml"/><Relationship Id="rId109" Type="http://schemas.openxmlformats.org/officeDocument/2006/relationships/customXml" Target="../ink/ink2842.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815.xml"/><Relationship Id="rId76" Type="http://schemas.openxmlformats.org/officeDocument/2006/relationships/image" Target="../media/image482.png"/><Relationship Id="rId97" Type="http://schemas.openxmlformats.org/officeDocument/2006/relationships/customXml" Target="../ink/ink2836.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791.xml"/><Relationship Id="rId71" Type="http://schemas.openxmlformats.org/officeDocument/2006/relationships/customXml" Target="../ink/ink2823.xml"/><Relationship Id="rId92" Type="http://schemas.openxmlformats.org/officeDocument/2006/relationships/image" Target="../media/image2.png"/><Relationship Id="rId2" Type="http://schemas.openxmlformats.org/officeDocument/2006/relationships/customXml" Target="../ink/ink2789.xml"/><Relationship Id="rId29" Type="http://schemas.openxmlformats.org/officeDocument/2006/relationships/customXml" Target="../ink/ink2802.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10.xml"/><Relationship Id="rId66" Type="http://schemas.openxmlformats.org/officeDocument/2006/relationships/image" Target="../media/image477.png"/><Relationship Id="rId87" Type="http://schemas.openxmlformats.org/officeDocument/2006/relationships/customXml" Target="../ink/ink2831.xml"/><Relationship Id="rId110" Type="http://schemas.openxmlformats.org/officeDocument/2006/relationships/image" Target="../media/image11.png"/><Relationship Id="rId115" Type="http://schemas.openxmlformats.org/officeDocument/2006/relationships/customXml" Target="../ink/ink2845.xml"/><Relationship Id="rId178" Type="http://schemas.openxmlformats.org/officeDocument/2006/relationships/customXml" Target="../ink/ink2853.xml"/><Relationship Id="rId61" Type="http://schemas.openxmlformats.org/officeDocument/2006/relationships/customXml" Target="../ink/ink2818.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797.xml"/></Relationships>
</file>

<file path=ppt/slides/_rels/slide131.xml.rels><?xml version="1.0" encoding="UTF-8" standalone="yes"?>
<Relationships xmlns="http://schemas.openxmlformats.org/package/2006/relationships"><Relationship Id="rId26" Type="http://schemas.openxmlformats.org/officeDocument/2006/relationships/customXml" Target="../ink/ink2866.xml"/><Relationship Id="rId117" Type="http://schemas.openxmlformats.org/officeDocument/2006/relationships/customXml" Target="../ink/ink2910.xml"/><Relationship Id="rId21" Type="http://schemas.openxmlformats.org/officeDocument/2006/relationships/image" Target="../media/image4540.png"/><Relationship Id="rId42" Type="http://schemas.openxmlformats.org/officeDocument/2006/relationships/customXml" Target="../ink/ink2874.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887.xml"/><Relationship Id="rId84" Type="http://schemas.openxmlformats.org/officeDocument/2006/relationships/customXml" Target="../ink/ink2895.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15.xml"/><Relationship Id="rId16" Type="http://schemas.openxmlformats.org/officeDocument/2006/relationships/customXml" Target="../ink/ink2861.xml"/><Relationship Id="rId107" Type="http://schemas.openxmlformats.org/officeDocument/2006/relationships/customXml" Target="../ink/ink2905.xml"/><Relationship Id="rId11" Type="http://schemas.openxmlformats.org/officeDocument/2006/relationships/image" Target="../media/image4490.png"/><Relationship Id="rId32" Type="http://schemas.openxmlformats.org/officeDocument/2006/relationships/customXml" Target="../ink/ink2869.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882.xml"/><Relationship Id="rId74" Type="http://schemas.openxmlformats.org/officeDocument/2006/relationships/customXml" Target="../ink/ink2890.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13.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899.xml"/><Relationship Id="rId181" Type="http://schemas.openxmlformats.org/officeDocument/2006/relationships/image" Target="../media/image23.png"/><Relationship Id="rId14" Type="http://schemas.openxmlformats.org/officeDocument/2006/relationships/customXml" Target="../ink/ink2860.xml"/><Relationship Id="rId22" Type="http://schemas.openxmlformats.org/officeDocument/2006/relationships/customXml" Target="../ink/ink2864.xml"/><Relationship Id="rId27" Type="http://schemas.openxmlformats.org/officeDocument/2006/relationships/image" Target="../media/image4570.png"/><Relationship Id="rId30" Type="http://schemas.openxmlformats.org/officeDocument/2006/relationships/customXml" Target="../ink/ink2868.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877.xml"/><Relationship Id="rId56" Type="http://schemas.openxmlformats.org/officeDocument/2006/relationships/customXml" Target="../ink/ink2881.xml"/><Relationship Id="rId64" Type="http://schemas.openxmlformats.org/officeDocument/2006/relationships/customXml" Target="../ink/ink288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04.xml"/><Relationship Id="rId113" Type="http://schemas.openxmlformats.org/officeDocument/2006/relationships/customXml" Target="../ink/ink2908.xml"/><Relationship Id="rId118" Type="http://schemas.openxmlformats.org/officeDocument/2006/relationships/image" Target="../media/image13.png"/><Relationship Id="rId8" Type="http://schemas.openxmlformats.org/officeDocument/2006/relationships/customXml" Target="../ink/ink2857.xml"/><Relationship Id="rId51" Type="http://schemas.openxmlformats.org/officeDocument/2006/relationships/image" Target="../media/image469.png"/><Relationship Id="rId72" Type="http://schemas.openxmlformats.org/officeDocument/2006/relationships/customXml" Target="../ink/ink2889.xml"/><Relationship Id="rId80" Type="http://schemas.openxmlformats.org/officeDocument/2006/relationships/customXml" Target="../ink/ink2893.xml"/><Relationship Id="rId85" Type="http://schemas.openxmlformats.org/officeDocument/2006/relationships/image" Target="../media/image493.png"/><Relationship Id="rId93" Type="http://schemas.openxmlformats.org/officeDocument/2006/relationships/customXml" Target="../ink/ink2898.xml"/><Relationship Id="rId98" Type="http://schemas.openxmlformats.org/officeDocument/2006/relationships/image" Target="../media/image3.png"/><Relationship Id="rId121" Type="http://schemas.openxmlformats.org/officeDocument/2006/relationships/customXml" Target="../ink/ink2912.xml"/><Relationship Id="rId171" Type="http://schemas.openxmlformats.org/officeDocument/2006/relationships/image" Target="../media/image18.png"/><Relationship Id="rId176" Type="http://schemas.openxmlformats.org/officeDocument/2006/relationships/customXml" Target="../ink/ink2918.xml"/><Relationship Id="rId3" Type="http://schemas.openxmlformats.org/officeDocument/2006/relationships/customXml" Target="../ink/ink2855.xml"/><Relationship Id="rId12" Type="http://schemas.openxmlformats.org/officeDocument/2006/relationships/customXml" Target="../ink/ink2859.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872.xml"/><Relationship Id="rId46" Type="http://schemas.openxmlformats.org/officeDocument/2006/relationships/customXml" Target="../ink/ink287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03.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863.xml"/><Relationship Id="rId41" Type="http://schemas.openxmlformats.org/officeDocument/2006/relationships/image" Target="../media/image4640.png"/><Relationship Id="rId54" Type="http://schemas.openxmlformats.org/officeDocument/2006/relationships/customXml" Target="../ink/ink2880.xml"/><Relationship Id="rId62" Type="http://schemas.openxmlformats.org/officeDocument/2006/relationships/customXml" Target="../ink/ink2884.xml"/><Relationship Id="rId70" Type="http://schemas.openxmlformats.org/officeDocument/2006/relationships/customXml" Target="../ink/ink2888.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897.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07.xml"/><Relationship Id="rId174" Type="http://schemas.openxmlformats.org/officeDocument/2006/relationships/customXml" Target="../ink/ink291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56.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867.xml"/><Relationship Id="rId36" Type="http://schemas.openxmlformats.org/officeDocument/2006/relationships/customXml" Target="../ink/ink2871.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11.xml"/><Relationship Id="rId10" Type="http://schemas.openxmlformats.org/officeDocument/2006/relationships/customXml" Target="../ink/ink2858.xml"/><Relationship Id="rId31" Type="http://schemas.openxmlformats.org/officeDocument/2006/relationships/image" Target="../media/image4590.png"/><Relationship Id="rId44" Type="http://schemas.openxmlformats.org/officeDocument/2006/relationships/customXml" Target="../ink/ink2875.xml"/><Relationship Id="rId52" Type="http://schemas.openxmlformats.org/officeDocument/2006/relationships/customXml" Target="../ink/ink2879.xml"/><Relationship Id="rId60" Type="http://schemas.openxmlformats.org/officeDocument/2006/relationships/customXml" Target="../ink/ink288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892.xml"/><Relationship Id="rId81" Type="http://schemas.openxmlformats.org/officeDocument/2006/relationships/image" Target="../media/image484.png"/><Relationship Id="rId86" Type="http://schemas.openxmlformats.org/officeDocument/2006/relationships/customXml" Target="../ink/ink2896.xml"/><Relationship Id="rId94" Type="http://schemas.openxmlformats.org/officeDocument/2006/relationships/image" Target="../media/image1.png"/><Relationship Id="rId99" Type="http://schemas.openxmlformats.org/officeDocument/2006/relationships/customXml" Target="../ink/ink2901.xml"/><Relationship Id="rId101" Type="http://schemas.openxmlformats.org/officeDocument/2006/relationships/customXml" Target="../ink/ink2902.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16.xml"/><Relationship Id="rId180" Type="http://schemas.openxmlformats.org/officeDocument/2006/relationships/customXml" Target="../ink/ink2920.xml"/><Relationship Id="rId13" Type="http://schemas.openxmlformats.org/officeDocument/2006/relationships/image" Target="../media/image4500.png"/><Relationship Id="rId18" Type="http://schemas.openxmlformats.org/officeDocument/2006/relationships/customXml" Target="../ink/ink2862.xml"/><Relationship Id="rId39" Type="http://schemas.openxmlformats.org/officeDocument/2006/relationships/image" Target="../media/image4630.png"/><Relationship Id="rId109" Type="http://schemas.openxmlformats.org/officeDocument/2006/relationships/customXml" Target="../ink/ink2906.xml"/><Relationship Id="rId34" Type="http://schemas.openxmlformats.org/officeDocument/2006/relationships/customXml" Target="../ink/ink2870.xml"/><Relationship Id="rId50" Type="http://schemas.openxmlformats.org/officeDocument/2006/relationships/customXml" Target="../ink/ink2878.xml"/><Relationship Id="rId55" Type="http://schemas.openxmlformats.org/officeDocument/2006/relationships/image" Target="../media/image471.png"/><Relationship Id="rId76" Type="http://schemas.openxmlformats.org/officeDocument/2006/relationships/customXml" Target="../ink/ink2891.xml"/><Relationship Id="rId97" Type="http://schemas.openxmlformats.org/officeDocument/2006/relationships/customXml" Target="../ink/ink2900.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14.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1.xml"/><Relationship Id="rId29" Type="http://schemas.openxmlformats.org/officeDocument/2006/relationships/image" Target="../media/image4580.png"/><Relationship Id="rId24" Type="http://schemas.openxmlformats.org/officeDocument/2006/relationships/customXml" Target="../ink/ink2865.xml"/><Relationship Id="rId40" Type="http://schemas.openxmlformats.org/officeDocument/2006/relationships/customXml" Target="../ink/ink2873.xml"/><Relationship Id="rId45" Type="http://schemas.openxmlformats.org/officeDocument/2006/relationships/image" Target="../media/image4660.png"/><Relationship Id="rId66" Type="http://schemas.openxmlformats.org/officeDocument/2006/relationships/customXml" Target="../ink/ink2886.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09.xml"/><Relationship Id="rId178" Type="http://schemas.openxmlformats.org/officeDocument/2006/relationships/customXml" Target="../ink/ink2919.xml"/><Relationship Id="rId61" Type="http://schemas.openxmlformats.org/officeDocument/2006/relationships/image" Target="../media/image474.png"/><Relationship Id="rId82" Type="http://schemas.openxmlformats.org/officeDocument/2006/relationships/customXml" Target="../ink/ink2894.xml"/><Relationship Id="rId173" Type="http://schemas.openxmlformats.org/officeDocument/2006/relationships/image" Target="../media/image19.png"/><Relationship Id="rId19" Type="http://schemas.openxmlformats.org/officeDocument/2006/relationships/image" Target="../media/image4530.png"/></Relationships>
</file>

<file path=ppt/slides/_rels/slide132.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24.xml"/><Relationship Id="rId68" Type="http://schemas.openxmlformats.org/officeDocument/2006/relationships/customXml" Target="../ink/ink2928.xml"/><Relationship Id="rId112" Type="http://schemas.openxmlformats.org/officeDocument/2006/relationships/customXml" Target="../ink/ink2943.xml"/><Relationship Id="rId21" Type="http://schemas.openxmlformats.org/officeDocument/2006/relationships/image" Target="../media/image10.png"/><Relationship Id="rId133" Type="http://schemas.openxmlformats.org/officeDocument/2006/relationships/customXml" Target="../ink/ink2960.xml"/><Relationship Id="rId175" Type="http://schemas.openxmlformats.org/officeDocument/2006/relationships/customXml" Target="../ink/ink2968.xml"/><Relationship Id="rId47" Type="http://schemas.openxmlformats.org/officeDocument/2006/relationships/image" Target="../media/image23.png"/><Relationship Id="rId170" Type="http://schemas.openxmlformats.org/officeDocument/2006/relationships/customXml" Target="../ink/ink2964.xml"/><Relationship Id="rId226" Type="http://schemas.openxmlformats.org/officeDocument/2006/relationships/customXml" Target="../ink/ink2980.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23.xml"/><Relationship Id="rId74" Type="http://schemas.openxmlformats.org/officeDocument/2006/relationships/customXml" Target="../ink/ink2934.xml"/><Relationship Id="rId102" Type="http://schemas.openxmlformats.org/officeDocument/2006/relationships/customXml" Target="../ink/ink2938.xml"/><Relationship Id="rId123" Type="http://schemas.openxmlformats.org/officeDocument/2006/relationships/customXml" Target="../ink/ink2950.xml"/><Relationship Id="rId11" Type="http://schemas.openxmlformats.org/officeDocument/2006/relationships/image" Target="../media/image5.png"/><Relationship Id="rId128" Type="http://schemas.openxmlformats.org/officeDocument/2006/relationships/customXml" Target="../ink/ink2955.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975.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979.xml"/><Relationship Id="rId232" Type="http://schemas.openxmlformats.org/officeDocument/2006/relationships/customXml" Target="../ink/ink2983.xml"/><Relationship Id="rId35" Type="http://schemas.openxmlformats.org/officeDocument/2006/relationships/customXml" Target="../ink/ink2922.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29.xml"/><Relationship Id="rId22" Type="http://schemas.openxmlformats.org/officeDocument/2006/relationships/image" Target="../media/image890.png"/><Relationship Id="rId100" Type="http://schemas.openxmlformats.org/officeDocument/2006/relationships/customXml" Target="../ink/ink2937.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46.xml"/><Relationship Id="rId126" Type="http://schemas.openxmlformats.org/officeDocument/2006/relationships/customXml" Target="../ink/ink2953.xml"/><Relationship Id="rId27" Type="http://schemas.openxmlformats.org/officeDocument/2006/relationships/image" Target="../media/image13.png"/><Relationship Id="rId134" Type="http://schemas.openxmlformats.org/officeDocument/2006/relationships/customXml" Target="../ink/ink2961.xml"/><Relationship Id="rId43" Type="http://schemas.openxmlformats.org/officeDocument/2006/relationships/image" Target="../media/image21.png"/><Relationship Id="rId72" Type="http://schemas.openxmlformats.org/officeDocument/2006/relationships/customXml" Target="../ink/ink2932.xml"/><Relationship Id="rId98" Type="http://schemas.openxmlformats.org/officeDocument/2006/relationships/customXml" Target="../ink/ink2936.xml"/><Relationship Id="rId121" Type="http://schemas.openxmlformats.org/officeDocument/2006/relationships/customXml" Target="../ink/ink2948.xml"/><Relationship Id="rId171" Type="http://schemas.openxmlformats.org/officeDocument/2006/relationships/image" Target="../media/image18.png"/><Relationship Id="rId176" Type="http://schemas.openxmlformats.org/officeDocument/2006/relationships/customXml" Target="../ink/ink296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974.xml"/><Relationship Id="rId222" Type="http://schemas.openxmlformats.org/officeDocument/2006/relationships/customXml" Target="../ink/ink2978.xml"/><Relationship Id="rId230" Type="http://schemas.openxmlformats.org/officeDocument/2006/relationships/customXml" Target="../ink/ink2982.xml"/><Relationship Id="rId12" Type="http://schemas.openxmlformats.org/officeDocument/2006/relationships/image" Target="../media/image840.png"/><Relationship Id="rId67" Type="http://schemas.openxmlformats.org/officeDocument/2006/relationships/customXml" Target="../ink/ink2927.xml"/><Relationship Id="rId103" Type="http://schemas.openxmlformats.org/officeDocument/2006/relationships/image" Target="../media/image437.png"/><Relationship Id="rId108" Type="http://schemas.openxmlformats.org/officeDocument/2006/relationships/customXml" Target="../ink/ink2941.xml"/><Relationship Id="rId116" Type="http://schemas.openxmlformats.org/officeDocument/2006/relationships/customXml" Target="../ink/ink2945.xml"/><Relationship Id="rId124" Type="http://schemas.openxmlformats.org/officeDocument/2006/relationships/customXml" Target="../ink/ink2951.xml"/><Relationship Id="rId17" Type="http://schemas.openxmlformats.org/officeDocument/2006/relationships/image" Target="../media/image8.png"/><Relationship Id="rId129" Type="http://schemas.openxmlformats.org/officeDocument/2006/relationships/customXml" Target="../ink/ink2956.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30.xml"/><Relationship Id="rId96" Type="http://schemas.openxmlformats.org/officeDocument/2006/relationships/customXml" Target="../ink/ink2935.xml"/><Relationship Id="rId111" Type="http://schemas.openxmlformats.org/officeDocument/2006/relationships/image" Target="../media/image441.png"/><Relationship Id="rId132" Type="http://schemas.openxmlformats.org/officeDocument/2006/relationships/customXml" Target="../ink/ink2959.xml"/><Relationship Id="rId41" Type="http://schemas.openxmlformats.org/officeDocument/2006/relationships/image" Target="../media/image20.png"/><Relationship Id="rId174" Type="http://schemas.openxmlformats.org/officeDocument/2006/relationships/customXml" Target="../ink/ink296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973.xml"/><Relationship Id="rId220" Type="http://schemas.openxmlformats.org/officeDocument/2006/relationships/customXml" Target="../ink/ink297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40.xml"/><Relationship Id="rId114" Type="http://schemas.openxmlformats.org/officeDocument/2006/relationships/customXml" Target="../ink/ink2944.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54.xml"/><Relationship Id="rId23" Type="http://schemas.openxmlformats.org/officeDocument/2006/relationships/image" Target="../media/image11.png"/><Relationship Id="rId65" Type="http://schemas.openxmlformats.org/officeDocument/2006/relationships/customXml" Target="../ink/ink2925.xml"/><Relationship Id="rId73" Type="http://schemas.openxmlformats.org/officeDocument/2006/relationships/customXml" Target="../ink/ink2933.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49.xml"/><Relationship Id="rId130" Type="http://schemas.openxmlformats.org/officeDocument/2006/relationships/customXml" Target="../ink/ink2957.xml"/><Relationship Id="rId31" Type="http://schemas.openxmlformats.org/officeDocument/2006/relationships/image" Target="../media/image15.png"/><Relationship Id="rId135" Type="http://schemas.openxmlformats.org/officeDocument/2006/relationships/customXml" Target="../ink/ink2962.xml"/><Relationship Id="rId169" Type="http://schemas.openxmlformats.org/officeDocument/2006/relationships/image" Target="../media/image17.png"/><Relationship Id="rId177" Type="http://schemas.openxmlformats.org/officeDocument/2006/relationships/customXml" Target="../ink/ink2970.xml"/><Relationship Id="rId9" Type="http://schemas.openxmlformats.org/officeDocument/2006/relationships/image" Target="../media/image4.png"/><Relationship Id="rId172" Type="http://schemas.openxmlformats.org/officeDocument/2006/relationships/customXml" Target="../ink/ink2965.xml"/><Relationship Id="rId207" Type="http://schemas.openxmlformats.org/officeDocument/2006/relationships/image" Target="../media/image84.png"/><Relationship Id="rId210" Type="http://schemas.openxmlformats.org/officeDocument/2006/relationships/customXml" Target="../ink/ink297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981.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39.xml"/><Relationship Id="rId120" Type="http://schemas.openxmlformats.org/officeDocument/2006/relationships/customXml" Target="../ink/ink2947.xml"/><Relationship Id="rId125" Type="http://schemas.openxmlformats.org/officeDocument/2006/relationships/customXml" Target="../ink/ink2952.xml"/><Relationship Id="rId71" Type="http://schemas.openxmlformats.org/officeDocument/2006/relationships/customXml" Target="../ink/ink2931.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976.xml"/><Relationship Id="rId2" Type="http://schemas.openxmlformats.org/officeDocument/2006/relationships/customXml" Target="../ink/ink2921.xml"/><Relationship Id="rId29" Type="http://schemas.openxmlformats.org/officeDocument/2006/relationships/image" Target="../media/image14.png"/><Relationship Id="rId66" Type="http://schemas.openxmlformats.org/officeDocument/2006/relationships/customXml" Target="../ink/ink2926.xml"/><Relationship Id="rId24" Type="http://schemas.openxmlformats.org/officeDocument/2006/relationships/image" Target="../media/image900.png"/><Relationship Id="rId110" Type="http://schemas.openxmlformats.org/officeDocument/2006/relationships/customXml" Target="../ink/ink2942.xml"/><Relationship Id="rId115" Type="http://schemas.openxmlformats.org/officeDocument/2006/relationships/image" Target="../media/image510.png"/><Relationship Id="rId131" Type="http://schemas.openxmlformats.org/officeDocument/2006/relationships/customXml" Target="../ink/ink2958.xml"/><Relationship Id="rId136" Type="http://schemas.openxmlformats.org/officeDocument/2006/relationships/customXml" Target="../ink/ink2963.xml"/><Relationship Id="rId45" Type="http://schemas.openxmlformats.org/officeDocument/2006/relationships/image" Target="../media/image22.png"/><Relationship Id="rId173" Type="http://schemas.openxmlformats.org/officeDocument/2006/relationships/customXml" Target="../ink/ink2966.xml"/><Relationship Id="rId208" Type="http://schemas.openxmlformats.org/officeDocument/2006/relationships/customXml" Target="../ink/ink2971.xml"/><Relationship Id="rId229" Type="http://schemas.openxmlformats.org/officeDocument/2006/relationships/image" Target="../media/image9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11" Type="http://schemas.openxmlformats.org/officeDocument/2006/relationships/image" Target="../media/image399.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400.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1.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2.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2.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400.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1.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3.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17" Type="http://schemas.openxmlformats.org/officeDocument/2006/relationships/customXml" Target="../ink/ink1338.xml"/><Relationship Id="rId231" Type="http://schemas.openxmlformats.org/officeDocument/2006/relationships/customXml" Target="../ink/ink1385.xml"/><Relationship Id="rId252" Type="http://schemas.openxmlformats.org/officeDocument/2006/relationships/customXml" Target="../ink/ink1396.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46.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360.xml"/><Relationship Id="rId47" Type="http://schemas.openxmlformats.org/officeDocument/2006/relationships/image" Target="../media/image23100.png"/><Relationship Id="rId191" Type="http://schemas.openxmlformats.org/officeDocument/2006/relationships/customXml" Target="../ink/ink1364.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371.xml"/><Relationship Id="rId226" Type="http://schemas.openxmlformats.org/officeDocument/2006/relationships/image" Target="../media/image8510.png"/><Relationship Id="rId247" Type="http://schemas.openxmlformats.org/officeDocument/2006/relationships/customXml" Target="../ink/ink1393.xml"/><Relationship Id="rId107" Type="http://schemas.openxmlformats.org/officeDocument/2006/relationships/image" Target="../media/image462.png"/><Relationship Id="rId221" Type="http://schemas.openxmlformats.org/officeDocument/2006/relationships/customXml" Target="../ink/ink1379.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30.xml"/><Relationship Id="rId123" Type="http://schemas.openxmlformats.org/officeDocument/2006/relationships/customXml" Target="../ink/ink1341.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54.xml"/><Relationship Id="rId90" Type="http://schemas.openxmlformats.org/officeDocument/2006/relationships/customXml" Target="../ink/ink1319.xml"/><Relationship Id="rId95" Type="http://schemas.openxmlformats.org/officeDocument/2006/relationships/customXml" Target="../ink/ink1323.xml"/><Relationship Id="rId5" Type="http://schemas.openxmlformats.org/officeDocument/2006/relationships/image" Target="../media/image2942.png"/><Relationship Id="rId160" Type="http://schemas.openxmlformats.org/officeDocument/2006/relationships/customXml" Target="../ink/ink1361.xml"/><Relationship Id="rId216" Type="http://schemas.openxmlformats.org/officeDocument/2006/relationships/image" Target="../media/image19100.png"/><Relationship Id="rId237" Type="http://schemas.openxmlformats.org/officeDocument/2006/relationships/customXml" Target="../ink/ink1388.xml"/><Relationship Id="rId211" Type="http://schemas.openxmlformats.org/officeDocument/2006/relationships/customXml" Target="../ink/ink1374.xml"/><Relationship Id="rId232" Type="http://schemas.openxmlformats.org/officeDocument/2006/relationships/image" Target="../media/image8810.png"/><Relationship Id="rId253" Type="http://schemas.openxmlformats.org/officeDocument/2006/relationships/customXml" Target="../ink/ink1397.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49.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57.xml"/><Relationship Id="rId192" Type="http://schemas.openxmlformats.org/officeDocument/2006/relationships/image" Target="../media/image7110.png"/><Relationship Id="rId197" Type="http://schemas.openxmlformats.org/officeDocument/2006/relationships/customXml" Target="../ink/ink1367.xml"/><Relationship Id="rId206" Type="http://schemas.openxmlformats.org/officeDocument/2006/relationships/image" Target="../media/image14100.png"/><Relationship Id="rId227" Type="http://schemas.openxmlformats.org/officeDocument/2006/relationships/customXml" Target="../ink/ink1383.xml"/><Relationship Id="rId201" Type="http://schemas.openxmlformats.org/officeDocument/2006/relationships/customXml" Target="../ink/ink1369.xml"/><Relationship Id="rId222" Type="http://schemas.openxmlformats.org/officeDocument/2006/relationships/customXml" Target="../ink/ink1380.xml"/><Relationship Id="rId243" Type="http://schemas.openxmlformats.org/officeDocument/2006/relationships/customXml" Target="../ink/ink1391.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31.xml"/><Relationship Id="rId33" Type="http://schemas.openxmlformats.org/officeDocument/2006/relationships/image" Target="../media/image460.png"/><Relationship Id="rId108" Type="http://schemas.openxmlformats.org/officeDocument/2006/relationships/customXml" Target="../ink/ink1334.xml"/><Relationship Id="rId124" Type="http://schemas.openxmlformats.org/officeDocument/2006/relationships/image" Target="../media/image9100.png"/><Relationship Id="rId129" Type="http://schemas.openxmlformats.org/officeDocument/2006/relationships/customXml" Target="../ink/ink1344.xml"/><Relationship Id="rId91" Type="http://schemas.openxmlformats.org/officeDocument/2006/relationships/image" Target="../media/image3941.png"/><Relationship Id="rId96" Type="http://schemas.openxmlformats.org/officeDocument/2006/relationships/customXml" Target="../ink/ink1324.xml"/><Relationship Id="rId140" Type="http://schemas.openxmlformats.org/officeDocument/2006/relationships/image" Target="../media/image17110.png"/><Relationship Id="rId145" Type="http://schemas.openxmlformats.org/officeDocument/2006/relationships/customXml" Target="../ink/ink1352.xml"/><Relationship Id="rId161" Type="http://schemas.openxmlformats.org/officeDocument/2006/relationships/customXml" Target="../ink/ink1362.xml"/><Relationship Id="rId217" Type="http://schemas.openxmlformats.org/officeDocument/2006/relationships/customXml" Target="../ink/ink1377.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382.xml"/><Relationship Id="rId233" Type="http://schemas.openxmlformats.org/officeDocument/2006/relationships/customXml" Target="../ink/ink1386.xml"/><Relationship Id="rId238" Type="http://schemas.openxmlformats.org/officeDocument/2006/relationships/image" Target="../media/image9120.png"/><Relationship Id="rId241" Type="http://schemas.openxmlformats.org/officeDocument/2006/relationships/customXml" Target="../ink/ink1390.xml"/><Relationship Id="rId246" Type="http://schemas.openxmlformats.org/officeDocument/2006/relationships/image" Target="../media/image9500.png"/><Relationship Id="rId254" Type="http://schemas.openxmlformats.org/officeDocument/2006/relationships/customXml" Target="../ink/ink1398.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33.xml"/><Relationship Id="rId119" Type="http://schemas.openxmlformats.org/officeDocument/2006/relationships/customXml" Target="../ink/ink1339.xml"/><Relationship Id="rId127" Type="http://schemas.openxmlformats.org/officeDocument/2006/relationships/customXml" Target="../ink/ink1343.xml"/><Relationship Id="rId36" Type="http://schemas.openxmlformats.org/officeDocument/2006/relationships/image" Target="../media/image3510.png"/><Relationship Id="rId94" Type="http://schemas.openxmlformats.org/officeDocument/2006/relationships/customXml" Target="../ink/ink1322.xml"/><Relationship Id="rId99" Type="http://schemas.openxmlformats.org/officeDocument/2006/relationships/customXml" Target="../ink/ink1327.xml"/><Relationship Id="rId101" Type="http://schemas.openxmlformats.org/officeDocument/2006/relationships/customXml" Target="../ink/ink1329.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47.xml"/><Relationship Id="rId143" Type="http://schemas.openxmlformats.org/officeDocument/2006/relationships/customXml" Target="../ink/ink1351.xml"/><Relationship Id="rId148" Type="http://schemas.openxmlformats.org/officeDocument/2006/relationships/image" Target="../media/image21110.png"/><Relationship Id="rId151" Type="http://schemas.openxmlformats.org/officeDocument/2006/relationships/customXml" Target="../ink/ink1355.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365.xml"/><Relationship Id="rId202" Type="http://schemas.openxmlformats.org/officeDocument/2006/relationships/image" Target="../media/image12100.png"/><Relationship Id="rId207" Type="http://schemas.openxmlformats.org/officeDocument/2006/relationships/customXml" Target="../ink/ink1372.xml"/><Relationship Id="rId210" Type="http://schemas.openxmlformats.org/officeDocument/2006/relationships/image" Target="../media/image16100.png"/><Relationship Id="rId215" Type="http://schemas.openxmlformats.org/officeDocument/2006/relationships/customXml" Target="../ink/ink1376.xml"/><Relationship Id="rId223" Type="http://schemas.openxmlformats.org/officeDocument/2006/relationships/customXml" Target="../ink/ink1381.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394.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35.xml"/><Relationship Id="rId97" Type="http://schemas.openxmlformats.org/officeDocument/2006/relationships/customXml" Target="../ink/ink1325.xml"/><Relationship Id="rId104" Type="http://schemas.openxmlformats.org/officeDocument/2006/relationships/customXml" Target="../ink/ink1332.xml"/><Relationship Id="rId120" Type="http://schemas.openxmlformats.org/officeDocument/2006/relationships/image" Target="../media/image7100.png"/><Relationship Id="rId125" Type="http://schemas.openxmlformats.org/officeDocument/2006/relationships/customXml" Target="../ink/ink1342.xml"/><Relationship Id="rId141" Type="http://schemas.openxmlformats.org/officeDocument/2006/relationships/customXml" Target="../ink/ink1350.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20.xml"/><Relationship Id="rId7" Type="http://schemas.openxmlformats.org/officeDocument/2006/relationships/image" Target="../media/image3392.png"/><Relationship Id="rId213" Type="http://schemas.openxmlformats.org/officeDocument/2006/relationships/customXml" Target="../ink/ink1375.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389.xml"/><Relationship Id="rId2" Type="http://schemas.openxmlformats.org/officeDocument/2006/relationships/customXml" Target="../ink/ink1317.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36.xml"/><Relationship Id="rId131" Type="http://schemas.openxmlformats.org/officeDocument/2006/relationships/customXml" Target="../ink/ink1345.xml"/><Relationship Id="rId136" Type="http://schemas.openxmlformats.org/officeDocument/2006/relationships/image" Target="../media/image15110.png"/><Relationship Id="rId157" Type="http://schemas.openxmlformats.org/officeDocument/2006/relationships/customXml" Target="../ink/ink1358.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368.xml"/><Relationship Id="rId203" Type="http://schemas.openxmlformats.org/officeDocument/2006/relationships/customXml" Target="../ink/ink1370.xml"/><Relationship Id="rId208" Type="http://schemas.openxmlformats.org/officeDocument/2006/relationships/image" Target="../media/image15100.png"/><Relationship Id="rId229" Type="http://schemas.openxmlformats.org/officeDocument/2006/relationships/customXml" Target="../ink/ink1384.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392.xml"/><Relationship Id="rId100" Type="http://schemas.openxmlformats.org/officeDocument/2006/relationships/customXml" Target="../ink/ink1328.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53.xml"/><Relationship Id="rId93" Type="http://schemas.openxmlformats.org/officeDocument/2006/relationships/customXml" Target="../ink/ink1321.xml"/><Relationship Id="rId98" Type="http://schemas.openxmlformats.org/officeDocument/2006/relationships/customXml" Target="../ink/ink1326.xml"/><Relationship Id="rId121" Type="http://schemas.openxmlformats.org/officeDocument/2006/relationships/customXml" Target="../ink/ink1340.xml"/><Relationship Id="rId142" Type="http://schemas.openxmlformats.org/officeDocument/2006/relationships/image" Target="../media/image18110.png"/><Relationship Id="rId189" Type="http://schemas.openxmlformats.org/officeDocument/2006/relationships/customXml" Target="../ink/ink1363.xml"/><Relationship Id="rId219" Type="http://schemas.openxmlformats.org/officeDocument/2006/relationships/customXml" Target="../ink/ink1378.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387.xml"/><Relationship Id="rId251" Type="http://schemas.openxmlformats.org/officeDocument/2006/relationships/customXml" Target="../ink/ink1395.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48.xml"/><Relationship Id="rId158" Type="http://schemas.openxmlformats.org/officeDocument/2006/relationships/customXml" Target="../ink/ink1359.xml"/><Relationship Id="rId88" Type="http://schemas.openxmlformats.org/officeDocument/2006/relationships/customXml" Target="../ink/ink1318.xml"/><Relationship Id="rId41" Type="http://schemas.openxmlformats.org/officeDocument/2006/relationships/image" Target="../media/image464.png"/><Relationship Id="rId111" Type="http://schemas.openxmlformats.org/officeDocument/2006/relationships/customXml" Target="../ink/ink1337.xml"/><Relationship Id="rId132" Type="http://schemas.openxmlformats.org/officeDocument/2006/relationships/image" Target="../media/image13110.png"/><Relationship Id="rId153" Type="http://schemas.openxmlformats.org/officeDocument/2006/relationships/customXml" Target="../ink/ink1356.xml"/><Relationship Id="rId195" Type="http://schemas.openxmlformats.org/officeDocument/2006/relationships/customXml" Target="../ink/ink1366.xml"/><Relationship Id="rId209" Type="http://schemas.openxmlformats.org/officeDocument/2006/relationships/customXml" Target="../ink/ink1373.xml"/><Relationship Id="rId62" Type="http://schemas.openxmlformats.org/officeDocument/2006/relationships/image" Target="../media/image4810.png"/></Relationships>
</file>

<file path=ppt/slides/_rels/slide92.xml.rels><?xml version="1.0" encoding="UTF-8" standalone="yes"?>
<Relationships xmlns="http://schemas.openxmlformats.org/package/2006/relationships"><Relationship Id="rId117" Type="http://schemas.openxmlformats.org/officeDocument/2006/relationships/customXml" Target="../ink/ink1420.xml"/><Relationship Id="rId231" Type="http://schemas.openxmlformats.org/officeDocument/2006/relationships/customXml" Target="../ink/ink1467.xml"/><Relationship Id="rId252" Type="http://schemas.openxmlformats.org/officeDocument/2006/relationships/customXml" Target="../ink/ink1478.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28.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42.xml"/><Relationship Id="rId47" Type="http://schemas.openxmlformats.org/officeDocument/2006/relationships/image" Target="../media/image23100.png"/><Relationship Id="rId191" Type="http://schemas.openxmlformats.org/officeDocument/2006/relationships/customXml" Target="../ink/ink1446.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53.xml"/><Relationship Id="rId226" Type="http://schemas.openxmlformats.org/officeDocument/2006/relationships/image" Target="../media/image8510.png"/><Relationship Id="rId247" Type="http://schemas.openxmlformats.org/officeDocument/2006/relationships/customXml" Target="../ink/ink1475.xml"/><Relationship Id="rId107" Type="http://schemas.openxmlformats.org/officeDocument/2006/relationships/image" Target="../media/image462.png"/><Relationship Id="rId221" Type="http://schemas.openxmlformats.org/officeDocument/2006/relationships/customXml" Target="../ink/ink1461.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12.xml"/><Relationship Id="rId123" Type="http://schemas.openxmlformats.org/officeDocument/2006/relationships/customXml" Target="../ink/ink1423.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36.xml"/><Relationship Id="rId90" Type="http://schemas.openxmlformats.org/officeDocument/2006/relationships/customXml" Target="../ink/ink1401.xml"/><Relationship Id="rId95" Type="http://schemas.openxmlformats.org/officeDocument/2006/relationships/customXml" Target="../ink/ink1405.xml"/><Relationship Id="rId5" Type="http://schemas.openxmlformats.org/officeDocument/2006/relationships/image" Target="../media/image2942.png"/><Relationship Id="rId160" Type="http://schemas.openxmlformats.org/officeDocument/2006/relationships/customXml" Target="../ink/ink1443.xml"/><Relationship Id="rId216" Type="http://schemas.openxmlformats.org/officeDocument/2006/relationships/image" Target="../media/image19100.png"/><Relationship Id="rId237" Type="http://schemas.openxmlformats.org/officeDocument/2006/relationships/customXml" Target="../ink/ink1470.xml"/><Relationship Id="rId211" Type="http://schemas.openxmlformats.org/officeDocument/2006/relationships/customXml" Target="../ink/ink1456.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31.xml"/><Relationship Id="rId150" Type="http://schemas.openxmlformats.org/officeDocument/2006/relationships/image" Target="../media/image22110.png"/><Relationship Id="rId155" Type="http://schemas.openxmlformats.org/officeDocument/2006/relationships/customXml" Target="../ink/ink1439.xml"/><Relationship Id="rId192" Type="http://schemas.openxmlformats.org/officeDocument/2006/relationships/image" Target="../media/image7110.png"/><Relationship Id="rId197" Type="http://schemas.openxmlformats.org/officeDocument/2006/relationships/customXml" Target="../ink/ink1449.xml"/><Relationship Id="rId206" Type="http://schemas.openxmlformats.org/officeDocument/2006/relationships/image" Target="../media/image14100.png"/><Relationship Id="rId227" Type="http://schemas.openxmlformats.org/officeDocument/2006/relationships/customXml" Target="../ink/ink1465.xml"/><Relationship Id="rId201" Type="http://schemas.openxmlformats.org/officeDocument/2006/relationships/customXml" Target="../ink/ink1451.xml"/><Relationship Id="rId222" Type="http://schemas.openxmlformats.org/officeDocument/2006/relationships/customXml" Target="../ink/ink1462.xml"/><Relationship Id="rId243" Type="http://schemas.openxmlformats.org/officeDocument/2006/relationships/customXml" Target="../ink/ink1473.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13.xml"/><Relationship Id="rId33" Type="http://schemas.openxmlformats.org/officeDocument/2006/relationships/image" Target="../media/image460.png"/><Relationship Id="rId108" Type="http://schemas.openxmlformats.org/officeDocument/2006/relationships/customXml" Target="../ink/ink1416.xml"/><Relationship Id="rId124" Type="http://schemas.openxmlformats.org/officeDocument/2006/relationships/image" Target="../media/image9100.png"/><Relationship Id="rId129" Type="http://schemas.openxmlformats.org/officeDocument/2006/relationships/customXml" Target="../ink/ink1426.xml"/><Relationship Id="rId88" Type="http://schemas.openxmlformats.org/officeDocument/2006/relationships/customXml" Target="../ink/ink1400.xml"/><Relationship Id="rId91" Type="http://schemas.openxmlformats.org/officeDocument/2006/relationships/image" Target="../media/image3941.png"/><Relationship Id="rId96" Type="http://schemas.openxmlformats.org/officeDocument/2006/relationships/customXml" Target="../ink/ink1406.xml"/><Relationship Id="rId41" Type="http://schemas.openxmlformats.org/officeDocument/2006/relationships/image" Target="../media/image464.png"/><Relationship Id="rId111" Type="http://schemas.openxmlformats.org/officeDocument/2006/relationships/customXml" Target="../ink/ink1419.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34.xml"/><Relationship Id="rId153" Type="http://schemas.openxmlformats.org/officeDocument/2006/relationships/customXml" Target="../ink/ink1438.xml"/><Relationship Id="rId161" Type="http://schemas.openxmlformats.org/officeDocument/2006/relationships/customXml" Target="../ink/ink1444.xml"/><Relationship Id="rId195" Type="http://schemas.openxmlformats.org/officeDocument/2006/relationships/customXml" Target="../ink/ink1448.xml"/><Relationship Id="rId209" Type="http://schemas.openxmlformats.org/officeDocument/2006/relationships/customXml" Target="../ink/ink1455.xml"/><Relationship Id="rId217" Type="http://schemas.openxmlformats.org/officeDocument/2006/relationships/customXml" Target="../ink/ink1459.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64.xml"/><Relationship Id="rId233" Type="http://schemas.openxmlformats.org/officeDocument/2006/relationships/customXml" Target="../ink/ink1468.xml"/><Relationship Id="rId238" Type="http://schemas.openxmlformats.org/officeDocument/2006/relationships/image" Target="../media/image9120.png"/><Relationship Id="rId241" Type="http://schemas.openxmlformats.org/officeDocument/2006/relationships/customXml" Target="../ink/ink1472.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15.xml"/><Relationship Id="rId119" Type="http://schemas.openxmlformats.org/officeDocument/2006/relationships/customXml" Target="../ink/ink1421.xml"/><Relationship Id="rId127" Type="http://schemas.openxmlformats.org/officeDocument/2006/relationships/customXml" Target="../ink/ink1425.xml"/><Relationship Id="rId36" Type="http://schemas.openxmlformats.org/officeDocument/2006/relationships/image" Target="../media/image3510.png"/><Relationship Id="rId94" Type="http://schemas.openxmlformats.org/officeDocument/2006/relationships/customXml" Target="../ink/ink1404.xml"/><Relationship Id="rId99" Type="http://schemas.openxmlformats.org/officeDocument/2006/relationships/customXml" Target="../ink/ink1409.xml"/><Relationship Id="rId101" Type="http://schemas.openxmlformats.org/officeDocument/2006/relationships/customXml" Target="../ink/ink1411.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29.xml"/><Relationship Id="rId143" Type="http://schemas.openxmlformats.org/officeDocument/2006/relationships/customXml" Target="../ink/ink1433.xml"/><Relationship Id="rId148" Type="http://schemas.openxmlformats.org/officeDocument/2006/relationships/image" Target="../media/image21110.png"/><Relationship Id="rId151" Type="http://schemas.openxmlformats.org/officeDocument/2006/relationships/customXml" Target="../ink/ink1437.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47.xml"/><Relationship Id="rId202" Type="http://schemas.openxmlformats.org/officeDocument/2006/relationships/image" Target="../media/image12100.png"/><Relationship Id="rId207" Type="http://schemas.openxmlformats.org/officeDocument/2006/relationships/customXml" Target="../ink/ink1454.xml"/><Relationship Id="rId210" Type="http://schemas.openxmlformats.org/officeDocument/2006/relationships/image" Target="../media/image16100.png"/><Relationship Id="rId215" Type="http://schemas.openxmlformats.org/officeDocument/2006/relationships/customXml" Target="../ink/ink1458.xml"/><Relationship Id="rId223" Type="http://schemas.openxmlformats.org/officeDocument/2006/relationships/customXml" Target="../ink/ink1463.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76.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17.xml"/><Relationship Id="rId97" Type="http://schemas.openxmlformats.org/officeDocument/2006/relationships/customXml" Target="../ink/ink1407.xml"/><Relationship Id="rId104" Type="http://schemas.openxmlformats.org/officeDocument/2006/relationships/customXml" Target="../ink/ink1414.xml"/><Relationship Id="rId120" Type="http://schemas.openxmlformats.org/officeDocument/2006/relationships/image" Target="../media/image7100.png"/><Relationship Id="rId125" Type="http://schemas.openxmlformats.org/officeDocument/2006/relationships/customXml" Target="../ink/ink1424.xml"/><Relationship Id="rId141" Type="http://schemas.openxmlformats.org/officeDocument/2006/relationships/customXml" Target="../ink/ink1432.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02.xml"/><Relationship Id="rId7" Type="http://schemas.openxmlformats.org/officeDocument/2006/relationships/image" Target="../media/image3392.png"/><Relationship Id="rId213" Type="http://schemas.openxmlformats.org/officeDocument/2006/relationships/customXml" Target="../ink/ink1457.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71.xml"/><Relationship Id="rId2" Type="http://schemas.openxmlformats.org/officeDocument/2006/relationships/customXml" Target="../ink/ink1399.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18.xml"/><Relationship Id="rId131" Type="http://schemas.openxmlformats.org/officeDocument/2006/relationships/customXml" Target="../ink/ink1427.xml"/><Relationship Id="rId136" Type="http://schemas.openxmlformats.org/officeDocument/2006/relationships/image" Target="../media/image15110.png"/><Relationship Id="rId157" Type="http://schemas.openxmlformats.org/officeDocument/2006/relationships/customXml" Target="../ink/ink1440.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50.xml"/><Relationship Id="rId203" Type="http://schemas.openxmlformats.org/officeDocument/2006/relationships/customXml" Target="../ink/ink1452.xml"/><Relationship Id="rId208" Type="http://schemas.openxmlformats.org/officeDocument/2006/relationships/image" Target="../media/image15100.png"/><Relationship Id="rId229" Type="http://schemas.openxmlformats.org/officeDocument/2006/relationships/customXml" Target="../ink/ink1466.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74.xml"/><Relationship Id="rId100" Type="http://schemas.openxmlformats.org/officeDocument/2006/relationships/customXml" Target="../ink/ink1410.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35.xml"/><Relationship Id="rId93" Type="http://schemas.openxmlformats.org/officeDocument/2006/relationships/customXml" Target="../ink/ink1403.xml"/><Relationship Id="rId98" Type="http://schemas.openxmlformats.org/officeDocument/2006/relationships/customXml" Target="../ink/ink1408.xml"/><Relationship Id="rId121" Type="http://schemas.openxmlformats.org/officeDocument/2006/relationships/customXml" Target="../ink/ink1422.xml"/><Relationship Id="rId142" Type="http://schemas.openxmlformats.org/officeDocument/2006/relationships/image" Target="../media/image18110.png"/><Relationship Id="rId189" Type="http://schemas.openxmlformats.org/officeDocument/2006/relationships/customXml" Target="../ink/ink1445.xml"/><Relationship Id="rId219" Type="http://schemas.openxmlformats.org/officeDocument/2006/relationships/customXml" Target="../ink/ink1460.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69.xml"/><Relationship Id="rId251" Type="http://schemas.openxmlformats.org/officeDocument/2006/relationships/customXml" Target="../ink/ink1477.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30.xml"/><Relationship Id="rId158" Type="http://schemas.openxmlformats.org/officeDocument/2006/relationships/customXml" Target="../ink/ink14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17" Type="http://schemas.openxmlformats.org/officeDocument/2006/relationships/customXml" Target="../ink/ink1499.xml"/><Relationship Id="rId63" Type="http://schemas.openxmlformats.org/officeDocument/2006/relationships/customXml" Target="../ink/ink1482.xml"/><Relationship Id="rId89" Type="http://schemas.openxmlformats.org/officeDocument/2006/relationships/customXml" Target="../ink/ink1485.xml"/><Relationship Id="rId112" Type="http://schemas.openxmlformats.org/officeDocument/2006/relationships/image" Target="../media/image1880.png"/><Relationship Id="rId133" Type="http://schemas.openxmlformats.org/officeDocument/2006/relationships/customXml" Target="../ink/ink1507.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20.xml"/><Relationship Id="rId175" Type="http://schemas.openxmlformats.org/officeDocument/2006/relationships/customXml" Target="../ink/ink1528.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36.xml"/><Relationship Id="rId196" Type="http://schemas.openxmlformats.org/officeDocument/2006/relationships/image" Target="../media/image2280.png"/><Relationship Id="rId200" Type="http://schemas.openxmlformats.org/officeDocument/2006/relationships/customXml" Target="../ink/ink1542.xml"/><Relationship Id="rId205" Type="http://schemas.openxmlformats.org/officeDocument/2006/relationships/customXml" Target="../ink/ink1547.xml"/><Relationship Id="rId226" Type="http://schemas.openxmlformats.org/officeDocument/2006/relationships/customXml" Target="../ink/ink1564.xml"/><Relationship Id="rId247" Type="http://schemas.openxmlformats.org/officeDocument/2006/relationships/image" Target="../media/image96.png"/><Relationship Id="rId107" Type="http://schemas.openxmlformats.org/officeDocument/2006/relationships/customXml" Target="../ink/ink1494.xml"/><Relationship Id="rId221" Type="http://schemas.openxmlformats.org/officeDocument/2006/relationships/customXml" Target="../ink/ink1561.xml"/><Relationship Id="rId242" Type="http://schemas.openxmlformats.org/officeDocument/2006/relationships/customXml" Target="../ink/ink1572.xml"/><Relationship Id="rId37" Type="http://schemas.openxmlformats.org/officeDocument/2006/relationships/customXml" Target="../ink/ink1481.xml"/><Relationship Id="rId102" Type="http://schemas.openxmlformats.org/officeDocument/2006/relationships/image" Target="../media/image1830.png"/><Relationship Id="rId123" Type="http://schemas.openxmlformats.org/officeDocument/2006/relationships/customXml" Target="../ink/ink1502.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15.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488.xml"/><Relationship Id="rId160" Type="http://schemas.openxmlformats.org/officeDocument/2006/relationships/image" Target="../media/image2120.png"/><Relationship Id="rId165" Type="http://schemas.openxmlformats.org/officeDocument/2006/relationships/customXml" Target="../ink/ink1523.xml"/><Relationship Id="rId181" Type="http://schemas.openxmlformats.org/officeDocument/2006/relationships/customXml" Target="../ink/ink1531.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53.xml"/><Relationship Id="rId232" Type="http://schemas.openxmlformats.org/officeDocument/2006/relationships/customXml" Target="../ink/ink1567.xml"/><Relationship Id="rId64" Type="http://schemas.openxmlformats.org/officeDocument/2006/relationships/image" Target="../media/image4910.png"/><Relationship Id="rId113" Type="http://schemas.openxmlformats.org/officeDocument/2006/relationships/customXml" Target="../ink/ink1497.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10.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18.xml"/><Relationship Id="rId171" Type="http://schemas.openxmlformats.org/officeDocument/2006/relationships/customXml" Target="../ink/ink1526.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39.xml"/><Relationship Id="rId206" Type="http://schemas.openxmlformats.org/officeDocument/2006/relationships/customXml" Target="../ink/ink1548.xml"/><Relationship Id="rId227" Type="http://schemas.openxmlformats.org/officeDocument/2006/relationships/image" Target="../media/image86.png"/><Relationship Id="rId201" Type="http://schemas.openxmlformats.org/officeDocument/2006/relationships/customXml" Target="../ink/ink1543.xml"/><Relationship Id="rId222" Type="http://schemas.openxmlformats.org/officeDocument/2006/relationships/customXml" Target="../ink/ink1562.xml"/><Relationship Id="rId243" Type="http://schemas.openxmlformats.org/officeDocument/2006/relationships/image" Target="../media/image94.png"/><Relationship Id="rId248" Type="http://schemas.openxmlformats.org/officeDocument/2006/relationships/customXml" Target="../ink/ink1575.xml"/><Relationship Id="rId103" Type="http://schemas.openxmlformats.org/officeDocument/2006/relationships/customXml" Target="../ink/ink1492.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05.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486.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13.xml"/><Relationship Id="rId161" Type="http://schemas.openxmlformats.org/officeDocument/2006/relationships/customXml" Target="../ink/ink1521.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34.xml"/><Relationship Id="rId217" Type="http://schemas.openxmlformats.org/officeDocument/2006/relationships/customXml" Target="../ink/ink1557.xml"/><Relationship Id="rId1" Type="http://schemas.openxmlformats.org/officeDocument/2006/relationships/slideLayout" Target="../slideLayouts/slideLayout6.xml"/><Relationship Id="rId212" Type="http://schemas.openxmlformats.org/officeDocument/2006/relationships/customXml" Target="../ink/ink1554.xml"/><Relationship Id="rId233" Type="http://schemas.openxmlformats.org/officeDocument/2006/relationships/image" Target="../media/image89.png"/><Relationship Id="rId238" Type="http://schemas.openxmlformats.org/officeDocument/2006/relationships/customXml" Target="../ink/ink1570.xml"/><Relationship Id="rId114" Type="http://schemas.openxmlformats.org/officeDocument/2006/relationships/image" Target="../media/image1890.png"/><Relationship Id="rId119" Type="http://schemas.openxmlformats.org/officeDocument/2006/relationships/customXml" Target="../ink/ink1500.xml"/><Relationship Id="rId23" Type="http://schemas.openxmlformats.org/officeDocument/2006/relationships/image" Target="../media/image11.png"/><Relationship Id="rId65" Type="http://schemas.openxmlformats.org/officeDocument/2006/relationships/customXml" Target="../ink/ink1483.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08.xml"/><Relationship Id="rId151" Type="http://schemas.openxmlformats.org/officeDocument/2006/relationships/customXml" Target="../ink/ink1516.xml"/><Relationship Id="rId156" Type="http://schemas.openxmlformats.org/officeDocument/2006/relationships/image" Target="../media/image2100.png"/><Relationship Id="rId177" Type="http://schemas.openxmlformats.org/officeDocument/2006/relationships/customXml" Target="../ink/ink1529.xml"/><Relationship Id="rId198" Type="http://schemas.openxmlformats.org/officeDocument/2006/relationships/customXml" Target="../ink/ink1540.xml"/><Relationship Id="rId172" Type="http://schemas.openxmlformats.org/officeDocument/2006/relationships/image" Target="../media/image2180.png"/><Relationship Id="rId193" Type="http://schemas.openxmlformats.org/officeDocument/2006/relationships/customXml" Target="../ink/ink1537.xml"/><Relationship Id="rId202" Type="http://schemas.openxmlformats.org/officeDocument/2006/relationships/customXml" Target="../ink/ink1544.xml"/><Relationship Id="rId207" Type="http://schemas.openxmlformats.org/officeDocument/2006/relationships/customXml" Target="../ink/ink1549.xml"/><Relationship Id="rId223" Type="http://schemas.openxmlformats.org/officeDocument/2006/relationships/image" Target="../media/image84.png"/><Relationship Id="rId228" Type="http://schemas.openxmlformats.org/officeDocument/2006/relationships/customXml" Target="../ink/ink1565.xml"/><Relationship Id="rId244" Type="http://schemas.openxmlformats.org/officeDocument/2006/relationships/customXml" Target="../ink/ink1573.xml"/><Relationship Id="rId249" Type="http://schemas.openxmlformats.org/officeDocument/2006/relationships/image" Target="../media/image97.png"/><Relationship Id="rId109" Type="http://schemas.openxmlformats.org/officeDocument/2006/relationships/customXml" Target="../ink/ink1495.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489.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03.xml"/><Relationship Id="rId141" Type="http://schemas.openxmlformats.org/officeDocument/2006/relationships/customXml" Target="../ink/ink1511.xml"/><Relationship Id="rId146" Type="http://schemas.openxmlformats.org/officeDocument/2006/relationships/image" Target="../media/image2050.png"/><Relationship Id="rId167" Type="http://schemas.openxmlformats.org/officeDocument/2006/relationships/customXml" Target="../ink/ink1524.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32.xml"/><Relationship Id="rId7" Type="http://schemas.openxmlformats.org/officeDocument/2006/relationships/image" Target="../media/image3.png"/><Relationship Id="rId213" Type="http://schemas.openxmlformats.org/officeDocument/2006/relationships/customXml" Target="../ink/ink1555.xml"/><Relationship Id="rId218" Type="http://schemas.openxmlformats.org/officeDocument/2006/relationships/customXml" Target="../ink/ink1558.xml"/><Relationship Id="rId234" Type="http://schemas.openxmlformats.org/officeDocument/2006/relationships/customXml" Target="../ink/ink1568.xml"/><Relationship Id="rId239" Type="http://schemas.openxmlformats.org/officeDocument/2006/relationships/image" Target="../media/image92.png"/><Relationship Id="rId2" Type="http://schemas.openxmlformats.org/officeDocument/2006/relationships/customXml" Target="../ink/ink1479.xml"/><Relationship Id="rId29" Type="http://schemas.openxmlformats.org/officeDocument/2006/relationships/image" Target="../media/image14.png"/><Relationship Id="rId87" Type="http://schemas.openxmlformats.org/officeDocument/2006/relationships/customXml" Target="../ink/ink1484.xml"/><Relationship Id="rId110" Type="http://schemas.openxmlformats.org/officeDocument/2006/relationships/image" Target="../media/image1870.png"/><Relationship Id="rId115" Type="http://schemas.openxmlformats.org/officeDocument/2006/relationships/customXml" Target="../ink/ink1498.xml"/><Relationship Id="rId131" Type="http://schemas.openxmlformats.org/officeDocument/2006/relationships/customXml" Target="../ink/ink1506.xml"/><Relationship Id="rId136" Type="http://schemas.openxmlformats.org/officeDocument/2006/relationships/image" Target="../media/image2000.png"/><Relationship Id="rId157" Type="http://schemas.openxmlformats.org/officeDocument/2006/relationships/customXml" Target="../ink/ink1519.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27.xml"/><Relationship Id="rId194" Type="http://schemas.openxmlformats.org/officeDocument/2006/relationships/image" Target="../media/image2270.png"/><Relationship Id="rId199" Type="http://schemas.openxmlformats.org/officeDocument/2006/relationships/customXml" Target="../ink/ink1541.xml"/><Relationship Id="rId203" Type="http://schemas.openxmlformats.org/officeDocument/2006/relationships/customXml" Target="../ink/ink1545.xml"/><Relationship Id="rId208" Type="http://schemas.openxmlformats.org/officeDocument/2006/relationships/customXml" Target="../ink/ink1550.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563.xml"/><Relationship Id="rId240" Type="http://schemas.openxmlformats.org/officeDocument/2006/relationships/customXml" Target="../ink/ink1571.xml"/><Relationship Id="rId245" Type="http://schemas.openxmlformats.org/officeDocument/2006/relationships/image" Target="../media/image95.png"/><Relationship Id="rId35" Type="http://schemas.openxmlformats.org/officeDocument/2006/relationships/customXml" Target="../ink/ink1480.xml"/><Relationship Id="rId100" Type="http://schemas.openxmlformats.org/officeDocument/2006/relationships/image" Target="../media/image1820.png"/><Relationship Id="rId105" Type="http://schemas.openxmlformats.org/officeDocument/2006/relationships/customXml" Target="../ink/ink1493.xml"/><Relationship Id="rId126" Type="http://schemas.openxmlformats.org/officeDocument/2006/relationships/image" Target="../media/image1950.png"/><Relationship Id="rId147" Type="http://schemas.openxmlformats.org/officeDocument/2006/relationships/customXml" Target="../ink/ink1514.xml"/><Relationship Id="rId168" Type="http://schemas.openxmlformats.org/officeDocument/2006/relationships/image" Target="../media/image2160.png"/><Relationship Id="rId93" Type="http://schemas.openxmlformats.org/officeDocument/2006/relationships/customXml" Target="../ink/ink1487.xml"/><Relationship Id="rId98" Type="http://schemas.openxmlformats.org/officeDocument/2006/relationships/image" Target="../media/image1811.png"/><Relationship Id="rId121" Type="http://schemas.openxmlformats.org/officeDocument/2006/relationships/customXml" Target="../ink/ink1501.xml"/><Relationship Id="rId142" Type="http://schemas.openxmlformats.org/officeDocument/2006/relationships/image" Target="../media/image2030.png"/><Relationship Id="rId163" Type="http://schemas.openxmlformats.org/officeDocument/2006/relationships/customXml" Target="../ink/ink1522.xml"/><Relationship Id="rId184" Type="http://schemas.openxmlformats.org/officeDocument/2006/relationships/image" Target="../media/image2230.png"/><Relationship Id="rId189" Type="http://schemas.openxmlformats.org/officeDocument/2006/relationships/customXml" Target="../ink/ink1535.xml"/><Relationship Id="rId219" Type="http://schemas.openxmlformats.org/officeDocument/2006/relationships/customXml" Target="../ink/ink1559.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566.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509.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496.xml"/><Relationship Id="rId132" Type="http://schemas.openxmlformats.org/officeDocument/2006/relationships/image" Target="../media/image1980.png"/><Relationship Id="rId153" Type="http://schemas.openxmlformats.org/officeDocument/2006/relationships/customXml" Target="../ink/ink1517.xml"/><Relationship Id="rId174" Type="http://schemas.openxmlformats.org/officeDocument/2006/relationships/image" Target="../media/image2190.png"/><Relationship Id="rId179" Type="http://schemas.openxmlformats.org/officeDocument/2006/relationships/customXml" Target="../ink/ink1530.xml"/><Relationship Id="rId195" Type="http://schemas.openxmlformats.org/officeDocument/2006/relationships/customXml" Target="../ink/ink1538.xml"/><Relationship Id="rId209" Type="http://schemas.openxmlformats.org/officeDocument/2006/relationships/customXml" Target="../ink/ink1551.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46.xml"/><Relationship Id="rId220" Type="http://schemas.openxmlformats.org/officeDocument/2006/relationships/customXml" Target="../ink/ink1560.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574.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04.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490.xml"/><Relationship Id="rId101" Type="http://schemas.openxmlformats.org/officeDocument/2006/relationships/customXml" Target="../ink/ink1491.xml"/><Relationship Id="rId122" Type="http://schemas.openxmlformats.org/officeDocument/2006/relationships/image" Target="../media/image1930.png"/><Relationship Id="rId143" Type="http://schemas.openxmlformats.org/officeDocument/2006/relationships/customXml" Target="../ink/ink1512.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25.xml"/><Relationship Id="rId185" Type="http://schemas.openxmlformats.org/officeDocument/2006/relationships/customXml" Target="../ink/ink1533.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52.xml"/><Relationship Id="rId215" Type="http://schemas.openxmlformats.org/officeDocument/2006/relationships/customXml" Target="../ink/ink1556.xml"/><Relationship Id="rId236" Type="http://schemas.openxmlformats.org/officeDocument/2006/relationships/customXml" Target="../ink/ink1569.xml"/><Relationship Id="rId231" Type="http://schemas.openxmlformats.org/officeDocument/2006/relationships/image" Target="../media/image88.png"/></Relationships>
</file>

<file path=ppt/slides/_rels/slide97.xml.rels><?xml version="1.0" encoding="UTF-8" standalone="yes"?>
<Relationships xmlns="http://schemas.openxmlformats.org/package/2006/relationships"><Relationship Id="rId117" Type="http://schemas.openxmlformats.org/officeDocument/2006/relationships/customXml" Target="../ink/ink1609.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582.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30.xml"/><Relationship Id="rId324" Type="http://schemas.openxmlformats.org/officeDocument/2006/relationships/customXml" Target="../ink/ink1713.xml"/><Relationship Id="rId345" Type="http://schemas.openxmlformats.org/officeDocument/2006/relationships/image" Target="../media/image3710.png"/><Relationship Id="rId366" Type="http://schemas.openxmlformats.org/officeDocument/2006/relationships/customXml" Target="../ink/ink1734.xml"/><Relationship Id="rId387" Type="http://schemas.openxmlformats.org/officeDocument/2006/relationships/customXml" Target="../ink/ink1745.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46.xml"/><Relationship Id="rId205" Type="http://schemas.openxmlformats.org/officeDocument/2006/relationships/customXml" Target="../ink/ink1653.xml"/><Relationship Id="rId226" Type="http://schemas.openxmlformats.org/officeDocument/2006/relationships/image" Target="../media/image3120.png"/><Relationship Id="rId247" Type="http://schemas.openxmlformats.org/officeDocument/2006/relationships/customXml" Target="../ink/ink1674.xml"/><Relationship Id="rId412" Type="http://schemas.openxmlformats.org/officeDocument/2006/relationships/customXml" Target="../ink/ink1765.xml"/><Relationship Id="rId107" Type="http://schemas.openxmlformats.org/officeDocument/2006/relationships/customXml" Target="../ink/ink1604.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25.xml"/><Relationship Id="rId314" Type="http://schemas.openxmlformats.org/officeDocument/2006/relationships/customXml" Target="../ink/ink1708.xml"/><Relationship Id="rId335" Type="http://schemas.openxmlformats.org/officeDocument/2006/relationships/image" Target="../media/image3660.png"/><Relationship Id="rId356" Type="http://schemas.openxmlformats.org/officeDocument/2006/relationships/customXml" Target="../ink/ink1729.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53.xml"/><Relationship Id="rId5" Type="http://schemas.openxmlformats.org/officeDocument/2006/relationships/customXml" Target="../ink/ink1577.xml"/><Relationship Id="rId95" Type="http://schemas.openxmlformats.org/officeDocument/2006/relationships/customXml" Target="../ink/ink1598.xml"/><Relationship Id="rId160" Type="http://schemas.openxmlformats.org/officeDocument/2006/relationships/image" Target="../media/image2790.png"/><Relationship Id="rId181" Type="http://schemas.openxmlformats.org/officeDocument/2006/relationships/customXml" Target="../ink/ink1641.xml"/><Relationship Id="rId216" Type="http://schemas.openxmlformats.org/officeDocument/2006/relationships/image" Target="../media/image3070.png"/><Relationship Id="rId237" Type="http://schemas.openxmlformats.org/officeDocument/2006/relationships/customXml" Target="../ink/ink1669.xml"/><Relationship Id="rId402" Type="http://schemas.openxmlformats.org/officeDocument/2006/relationships/customXml" Target="../ink/ink1757.xml"/><Relationship Id="rId258" Type="http://schemas.openxmlformats.org/officeDocument/2006/relationships/image" Target="../media/image3280.png"/><Relationship Id="rId279" Type="http://schemas.openxmlformats.org/officeDocument/2006/relationships/customXml" Target="../ink/ink1690.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20.xml"/><Relationship Id="rId290" Type="http://schemas.openxmlformats.org/officeDocument/2006/relationships/customXml" Target="../ink/ink1696.xml"/><Relationship Id="rId304" Type="http://schemas.openxmlformats.org/officeDocument/2006/relationships/customXml" Target="../ink/ink1703.xml"/><Relationship Id="rId325" Type="http://schemas.openxmlformats.org/officeDocument/2006/relationships/image" Target="../media/image3611.png"/><Relationship Id="rId346" Type="http://schemas.openxmlformats.org/officeDocument/2006/relationships/customXml" Target="../ink/ink1724.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593.xml"/><Relationship Id="rId150" Type="http://schemas.openxmlformats.org/officeDocument/2006/relationships/image" Target="../media/image2740.png"/><Relationship Id="rId171" Type="http://schemas.openxmlformats.org/officeDocument/2006/relationships/customXml" Target="../ink/ink1636.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664.xml"/><Relationship Id="rId413" Type="http://schemas.openxmlformats.org/officeDocument/2006/relationships/customXml" Target="../ink/ink1766.xml"/><Relationship Id="rId248" Type="http://schemas.openxmlformats.org/officeDocument/2006/relationships/image" Target="../media/image3230.png"/><Relationship Id="rId269" Type="http://schemas.openxmlformats.org/officeDocument/2006/relationships/customXml" Target="../ink/ink1685.xml"/><Relationship Id="rId108" Type="http://schemas.openxmlformats.org/officeDocument/2006/relationships/image" Target="../media/image2530.png"/><Relationship Id="rId129" Type="http://schemas.openxmlformats.org/officeDocument/2006/relationships/customXml" Target="../ink/ink1615.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19.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588.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31.xml"/><Relationship Id="rId182" Type="http://schemas.openxmlformats.org/officeDocument/2006/relationships/image" Target="../media/image2900.png"/><Relationship Id="rId217" Type="http://schemas.openxmlformats.org/officeDocument/2006/relationships/customXml" Target="../ink/ink1659.xml"/><Relationship Id="rId378" Type="http://schemas.openxmlformats.org/officeDocument/2006/relationships/customXml" Target="../ink/ink1740.xml"/><Relationship Id="rId399" Type="http://schemas.openxmlformats.org/officeDocument/2006/relationships/customXml" Target="../ink/ink1754.xml"/><Relationship Id="rId403" Type="http://schemas.openxmlformats.org/officeDocument/2006/relationships/customXml" Target="../ink/ink1758.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680.xml"/><Relationship Id="rId119" Type="http://schemas.openxmlformats.org/officeDocument/2006/relationships/customXml" Target="../ink/ink1610.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14.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583.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26.xml"/><Relationship Id="rId368" Type="http://schemas.openxmlformats.org/officeDocument/2006/relationships/customXml" Target="../ink/ink1735.xml"/><Relationship Id="rId389" Type="http://schemas.openxmlformats.org/officeDocument/2006/relationships/customXml" Target="../ink/ink1746.xml"/><Relationship Id="rId172" Type="http://schemas.openxmlformats.org/officeDocument/2006/relationships/image" Target="../media/image2850.png"/><Relationship Id="rId193" Type="http://schemas.openxmlformats.org/officeDocument/2006/relationships/customXml" Target="../ink/ink1647.xml"/><Relationship Id="rId207" Type="http://schemas.openxmlformats.org/officeDocument/2006/relationships/customXml" Target="../ink/ink1654.xml"/><Relationship Id="rId228" Type="http://schemas.openxmlformats.org/officeDocument/2006/relationships/image" Target="../media/image3130.png"/><Relationship Id="rId249" Type="http://schemas.openxmlformats.org/officeDocument/2006/relationships/customXml" Target="../ink/ink1675.xml"/><Relationship Id="rId109" Type="http://schemas.openxmlformats.org/officeDocument/2006/relationships/customXml" Target="../ink/ink1605.xml"/><Relationship Id="rId260" Type="http://schemas.openxmlformats.org/officeDocument/2006/relationships/image" Target="../media/image3290.png"/><Relationship Id="rId281" Type="http://schemas.openxmlformats.org/officeDocument/2006/relationships/customXml" Target="../ink/ink1691.xml"/><Relationship Id="rId316" Type="http://schemas.openxmlformats.org/officeDocument/2006/relationships/customXml" Target="../ink/ink1709.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599.xml"/><Relationship Id="rId120" Type="http://schemas.openxmlformats.org/officeDocument/2006/relationships/image" Target="../media/image2590.png"/><Relationship Id="rId141" Type="http://schemas.openxmlformats.org/officeDocument/2006/relationships/customXml" Target="../ink/ink1621.xml"/><Relationship Id="rId358" Type="http://schemas.openxmlformats.org/officeDocument/2006/relationships/customXml" Target="../ink/ink1730.xml"/><Relationship Id="rId379" Type="http://schemas.openxmlformats.org/officeDocument/2006/relationships/image" Target="../media/image388.png"/><Relationship Id="rId7" Type="http://schemas.openxmlformats.org/officeDocument/2006/relationships/customXml" Target="../ink/ink1578.xml"/><Relationship Id="rId162" Type="http://schemas.openxmlformats.org/officeDocument/2006/relationships/image" Target="../media/image2800.png"/><Relationship Id="rId183" Type="http://schemas.openxmlformats.org/officeDocument/2006/relationships/customXml" Target="../ink/ink1642.xml"/><Relationship Id="rId218" Type="http://schemas.openxmlformats.org/officeDocument/2006/relationships/image" Target="../media/image3080.png"/><Relationship Id="rId239" Type="http://schemas.openxmlformats.org/officeDocument/2006/relationships/customXml" Target="../ink/ink1670.xml"/><Relationship Id="rId390" Type="http://schemas.openxmlformats.org/officeDocument/2006/relationships/image" Target="../media/image3.png"/><Relationship Id="rId404" Type="http://schemas.openxmlformats.org/officeDocument/2006/relationships/customXml" Target="../ink/ink1759.xml"/><Relationship Id="rId250" Type="http://schemas.openxmlformats.org/officeDocument/2006/relationships/image" Target="../media/image3240.png"/><Relationship Id="rId271" Type="http://schemas.openxmlformats.org/officeDocument/2006/relationships/customXml" Target="../ink/ink1686.xml"/><Relationship Id="rId292" Type="http://schemas.openxmlformats.org/officeDocument/2006/relationships/customXml" Target="../ink/ink1697.xml"/><Relationship Id="rId306" Type="http://schemas.openxmlformats.org/officeDocument/2006/relationships/customXml" Target="../ink/ink1704.xml"/><Relationship Id="rId66" Type="http://schemas.openxmlformats.org/officeDocument/2006/relationships/image" Target="../media/image2320.png"/><Relationship Id="rId87" Type="http://schemas.openxmlformats.org/officeDocument/2006/relationships/customXml" Target="../ink/ink1594.xml"/><Relationship Id="rId110" Type="http://schemas.openxmlformats.org/officeDocument/2006/relationships/image" Target="../media/image2540.png"/><Relationship Id="rId131" Type="http://schemas.openxmlformats.org/officeDocument/2006/relationships/customXml" Target="../ink/ink1616.xml"/><Relationship Id="rId327" Type="http://schemas.openxmlformats.org/officeDocument/2006/relationships/image" Target="../media/image3620.png"/><Relationship Id="rId348" Type="http://schemas.openxmlformats.org/officeDocument/2006/relationships/customXml" Target="../ink/ink1725.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37.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665.xml"/><Relationship Id="rId380" Type="http://schemas.openxmlformats.org/officeDocument/2006/relationships/customXml" Target="../ink/ink1741.xml"/><Relationship Id="rId240" Type="http://schemas.openxmlformats.org/officeDocument/2006/relationships/image" Target="../media/image3190.png"/><Relationship Id="rId261" Type="http://schemas.openxmlformats.org/officeDocument/2006/relationships/customXml" Target="../ink/ink1681.xml"/><Relationship Id="rId35" Type="http://schemas.openxmlformats.org/officeDocument/2006/relationships/customXml" Target="../ink/ink1580.xml"/><Relationship Id="rId77" Type="http://schemas.openxmlformats.org/officeDocument/2006/relationships/customXml" Target="../ink/ink1589.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20.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11.xml"/><Relationship Id="rId142" Type="http://schemas.openxmlformats.org/officeDocument/2006/relationships/image" Target="../media/image2700.png"/><Relationship Id="rId163" Type="http://schemas.openxmlformats.org/officeDocument/2006/relationships/customXml" Target="../ink/ink1632.xml"/><Relationship Id="rId184" Type="http://schemas.openxmlformats.org/officeDocument/2006/relationships/image" Target="../media/image2910.png"/><Relationship Id="rId219" Type="http://schemas.openxmlformats.org/officeDocument/2006/relationships/customXml" Target="../ink/ink1660.xml"/><Relationship Id="rId370" Type="http://schemas.openxmlformats.org/officeDocument/2006/relationships/customXml" Target="../ink/ink1736.xml"/><Relationship Id="rId391" Type="http://schemas.openxmlformats.org/officeDocument/2006/relationships/customXml" Target="../ink/ink1747.xml"/><Relationship Id="rId405" Type="http://schemas.openxmlformats.org/officeDocument/2006/relationships/customXml" Target="../ink/ink1760.xml"/><Relationship Id="rId230" Type="http://schemas.openxmlformats.org/officeDocument/2006/relationships/image" Target="../media/image3140.png"/><Relationship Id="rId251" Type="http://schemas.openxmlformats.org/officeDocument/2006/relationships/customXml" Target="../ink/ink1676.xml"/><Relationship Id="rId67" Type="http://schemas.openxmlformats.org/officeDocument/2006/relationships/customXml" Target="../ink/ink1584.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15.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06.xml"/><Relationship Id="rId132" Type="http://schemas.openxmlformats.org/officeDocument/2006/relationships/image" Target="../media/image2650.png"/><Relationship Id="rId153" Type="http://schemas.openxmlformats.org/officeDocument/2006/relationships/customXml" Target="../ink/ink1627.xml"/><Relationship Id="rId174" Type="http://schemas.openxmlformats.org/officeDocument/2006/relationships/image" Target="../media/image2860.png"/><Relationship Id="rId195" Type="http://schemas.openxmlformats.org/officeDocument/2006/relationships/customXml" Target="../ink/ink1648.xml"/><Relationship Id="rId209" Type="http://schemas.openxmlformats.org/officeDocument/2006/relationships/customXml" Target="../ink/ink1655.xml"/><Relationship Id="rId360" Type="http://schemas.openxmlformats.org/officeDocument/2006/relationships/customXml" Target="../ink/ink1731.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671.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692.xml"/><Relationship Id="rId318" Type="http://schemas.openxmlformats.org/officeDocument/2006/relationships/customXml" Target="../ink/ink1710.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00.xml"/><Relationship Id="rId101" Type="http://schemas.openxmlformats.org/officeDocument/2006/relationships/customXml" Target="../ink/ink1601.xml"/><Relationship Id="rId122" Type="http://schemas.openxmlformats.org/officeDocument/2006/relationships/image" Target="../media/image2600.png"/><Relationship Id="rId143" Type="http://schemas.openxmlformats.org/officeDocument/2006/relationships/customXml" Target="../ink/ink1622.xml"/><Relationship Id="rId164" Type="http://schemas.openxmlformats.org/officeDocument/2006/relationships/image" Target="../media/image2810.png"/><Relationship Id="rId185" Type="http://schemas.openxmlformats.org/officeDocument/2006/relationships/customXml" Target="../ink/ink1643.xml"/><Relationship Id="rId350" Type="http://schemas.openxmlformats.org/officeDocument/2006/relationships/customXml" Target="../ink/ink1726.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579.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666.xml"/><Relationship Id="rId252" Type="http://schemas.openxmlformats.org/officeDocument/2006/relationships/image" Target="../media/image3250.png"/><Relationship Id="rId273" Type="http://schemas.openxmlformats.org/officeDocument/2006/relationships/customXml" Target="../ink/ink1687.xml"/><Relationship Id="rId294" Type="http://schemas.openxmlformats.org/officeDocument/2006/relationships/customXml" Target="../ink/ink1698.xml"/><Relationship Id="rId308" Type="http://schemas.openxmlformats.org/officeDocument/2006/relationships/customXml" Target="../ink/ink1705.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595.xml"/><Relationship Id="rId112" Type="http://schemas.openxmlformats.org/officeDocument/2006/relationships/image" Target="../media/image2550.png"/><Relationship Id="rId133" Type="http://schemas.openxmlformats.org/officeDocument/2006/relationships/customXml" Target="../ink/ink1617.xml"/><Relationship Id="rId154" Type="http://schemas.openxmlformats.org/officeDocument/2006/relationships/image" Target="../media/image2760.png"/><Relationship Id="rId175" Type="http://schemas.openxmlformats.org/officeDocument/2006/relationships/customXml" Target="../ink/ink1638.xml"/><Relationship Id="rId340" Type="http://schemas.openxmlformats.org/officeDocument/2006/relationships/customXml" Target="../ink/ink1721.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42.xml"/><Relationship Id="rId221" Type="http://schemas.openxmlformats.org/officeDocument/2006/relationships/customXml" Target="../ink/ink1661.xml"/><Relationship Id="rId242" Type="http://schemas.openxmlformats.org/officeDocument/2006/relationships/image" Target="../media/image3200.png"/><Relationship Id="rId263" Type="http://schemas.openxmlformats.org/officeDocument/2006/relationships/customXml" Target="../ink/ink1682.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581.xml"/><Relationship Id="rId79" Type="http://schemas.openxmlformats.org/officeDocument/2006/relationships/customXml" Target="../ink/ink1590.xml"/><Relationship Id="rId102" Type="http://schemas.openxmlformats.org/officeDocument/2006/relationships/image" Target="../media/image2500.png"/><Relationship Id="rId123" Type="http://schemas.openxmlformats.org/officeDocument/2006/relationships/customXml" Target="../ink/ink1612.xml"/><Relationship Id="rId144" Type="http://schemas.openxmlformats.org/officeDocument/2006/relationships/image" Target="../media/image2710.png"/><Relationship Id="rId330" Type="http://schemas.openxmlformats.org/officeDocument/2006/relationships/customXml" Target="../ink/ink1716.xml"/><Relationship Id="rId90" Type="http://schemas.openxmlformats.org/officeDocument/2006/relationships/image" Target="../media/image2440.png"/><Relationship Id="rId165" Type="http://schemas.openxmlformats.org/officeDocument/2006/relationships/customXml" Target="../ink/ink1633.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37.xml"/><Relationship Id="rId393" Type="http://schemas.openxmlformats.org/officeDocument/2006/relationships/customXml" Target="../ink/ink1748.xml"/><Relationship Id="rId407" Type="http://schemas.openxmlformats.org/officeDocument/2006/relationships/customXml" Target="../ink/ink1761.xml"/><Relationship Id="rId211" Type="http://schemas.openxmlformats.org/officeDocument/2006/relationships/customXml" Target="../ink/ink1656.xml"/><Relationship Id="rId232" Type="http://schemas.openxmlformats.org/officeDocument/2006/relationships/image" Target="../media/image3150.png"/><Relationship Id="rId253" Type="http://schemas.openxmlformats.org/officeDocument/2006/relationships/customXml" Target="../ink/ink1677.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585.xml"/><Relationship Id="rId113" Type="http://schemas.openxmlformats.org/officeDocument/2006/relationships/customXml" Target="../ink/ink1607.xml"/><Relationship Id="rId134" Type="http://schemas.openxmlformats.org/officeDocument/2006/relationships/image" Target="../media/image2660.png"/><Relationship Id="rId320" Type="http://schemas.openxmlformats.org/officeDocument/2006/relationships/customXml" Target="../ink/ink1711.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28.xml"/><Relationship Id="rId176" Type="http://schemas.openxmlformats.org/officeDocument/2006/relationships/image" Target="../media/image2870.png"/><Relationship Id="rId197" Type="http://schemas.openxmlformats.org/officeDocument/2006/relationships/customXml" Target="../ink/ink1649.xml"/><Relationship Id="rId341" Type="http://schemas.openxmlformats.org/officeDocument/2006/relationships/image" Target="../media/image3690.png"/><Relationship Id="rId362" Type="http://schemas.openxmlformats.org/officeDocument/2006/relationships/customXml" Target="../ink/ink1732.xml"/><Relationship Id="rId383" Type="http://schemas.openxmlformats.org/officeDocument/2006/relationships/image" Target="../media/image390.png"/><Relationship Id="rId201" Type="http://schemas.openxmlformats.org/officeDocument/2006/relationships/customXml" Target="../ink/ink1651.xml"/><Relationship Id="rId222" Type="http://schemas.openxmlformats.org/officeDocument/2006/relationships/image" Target="../media/image3100.png"/><Relationship Id="rId243" Type="http://schemas.openxmlformats.org/officeDocument/2006/relationships/customXml" Target="../ink/ink1672.xml"/><Relationship Id="rId264" Type="http://schemas.openxmlformats.org/officeDocument/2006/relationships/image" Target="../media/image3310.png"/><Relationship Id="rId285" Type="http://schemas.openxmlformats.org/officeDocument/2006/relationships/customXml" Target="../ink/ink1693.xml"/><Relationship Id="rId103" Type="http://schemas.openxmlformats.org/officeDocument/2006/relationships/customXml" Target="../ink/ink1602.xml"/><Relationship Id="rId124" Type="http://schemas.openxmlformats.org/officeDocument/2006/relationships/image" Target="../media/image2610.png"/><Relationship Id="rId310" Type="http://schemas.openxmlformats.org/officeDocument/2006/relationships/customXml" Target="../ink/ink1706.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596.xml"/><Relationship Id="rId145" Type="http://schemas.openxmlformats.org/officeDocument/2006/relationships/customXml" Target="../ink/ink1623.xml"/><Relationship Id="rId166" Type="http://schemas.openxmlformats.org/officeDocument/2006/relationships/image" Target="../media/image2820.png"/><Relationship Id="rId187" Type="http://schemas.openxmlformats.org/officeDocument/2006/relationships/customXml" Target="../ink/ink1644.xml"/><Relationship Id="rId331" Type="http://schemas.openxmlformats.org/officeDocument/2006/relationships/image" Target="../media/image3640.png"/><Relationship Id="rId352" Type="http://schemas.openxmlformats.org/officeDocument/2006/relationships/customXml" Target="../ink/ink1727.xml"/><Relationship Id="rId373" Type="http://schemas.openxmlformats.org/officeDocument/2006/relationships/image" Target="../media/image3850.png"/><Relationship Id="rId394" Type="http://schemas.openxmlformats.org/officeDocument/2006/relationships/customXml" Target="../ink/ink1749.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667.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688.xml"/><Relationship Id="rId296" Type="http://schemas.openxmlformats.org/officeDocument/2006/relationships/customXml" Target="../ink/ink1699.xml"/><Relationship Id="rId300" Type="http://schemas.openxmlformats.org/officeDocument/2006/relationships/customXml" Target="../ink/ink1701.xml"/><Relationship Id="rId81" Type="http://schemas.openxmlformats.org/officeDocument/2006/relationships/customXml" Target="../ink/ink1591.xml"/><Relationship Id="rId135" Type="http://schemas.openxmlformats.org/officeDocument/2006/relationships/customXml" Target="../ink/ink1618.xml"/><Relationship Id="rId156" Type="http://schemas.openxmlformats.org/officeDocument/2006/relationships/image" Target="../media/image2770.png"/><Relationship Id="rId177" Type="http://schemas.openxmlformats.org/officeDocument/2006/relationships/customXml" Target="../ink/ink1639.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22.xml"/><Relationship Id="rId363" Type="http://schemas.openxmlformats.org/officeDocument/2006/relationships/image" Target="../media/image3800.png"/><Relationship Id="rId384" Type="http://schemas.openxmlformats.org/officeDocument/2006/relationships/customXml" Target="../ink/ink1743.xml"/><Relationship Id="rId202" Type="http://schemas.openxmlformats.org/officeDocument/2006/relationships/image" Target="../media/image3000.png"/><Relationship Id="rId223" Type="http://schemas.openxmlformats.org/officeDocument/2006/relationships/customXml" Target="../ink/ink1662.xml"/><Relationship Id="rId244" Type="http://schemas.openxmlformats.org/officeDocument/2006/relationships/image" Target="../media/image3210.png"/><Relationship Id="rId265" Type="http://schemas.openxmlformats.org/officeDocument/2006/relationships/customXml" Target="../ink/ink1683.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13.xml"/><Relationship Id="rId146" Type="http://schemas.openxmlformats.org/officeDocument/2006/relationships/image" Target="../media/image2720.png"/><Relationship Id="rId167" Type="http://schemas.openxmlformats.org/officeDocument/2006/relationships/customXml" Target="../ink/ink1634.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17.xml"/><Relationship Id="rId353" Type="http://schemas.openxmlformats.org/officeDocument/2006/relationships/image" Target="../media/image3750.png"/><Relationship Id="rId374" Type="http://schemas.openxmlformats.org/officeDocument/2006/relationships/customXml" Target="../ink/ink1738.xml"/><Relationship Id="rId395" Type="http://schemas.openxmlformats.org/officeDocument/2006/relationships/customXml" Target="../ink/ink1750.xml"/><Relationship Id="rId409" Type="http://schemas.openxmlformats.org/officeDocument/2006/relationships/customXml" Target="../ink/ink1762.xml"/><Relationship Id="rId71" Type="http://schemas.openxmlformats.org/officeDocument/2006/relationships/customXml" Target="../ink/ink1586.xml"/><Relationship Id="rId92" Type="http://schemas.openxmlformats.org/officeDocument/2006/relationships/image" Target="../media/image2450.png"/><Relationship Id="rId213" Type="http://schemas.openxmlformats.org/officeDocument/2006/relationships/customXml" Target="../ink/ink1657.xml"/><Relationship Id="rId234" Type="http://schemas.openxmlformats.org/officeDocument/2006/relationships/image" Target="../media/image3160.png"/><Relationship Id="rId2" Type="http://schemas.openxmlformats.org/officeDocument/2006/relationships/customXml" Target="../ink/ink1576.xml"/><Relationship Id="rId255" Type="http://schemas.openxmlformats.org/officeDocument/2006/relationships/customXml" Target="../ink/ink1678.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08.xml"/><Relationship Id="rId136" Type="http://schemas.openxmlformats.org/officeDocument/2006/relationships/image" Target="../media/image2670.png"/><Relationship Id="rId157" Type="http://schemas.openxmlformats.org/officeDocument/2006/relationships/customXml" Target="../ink/ink1629.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12.xml"/><Relationship Id="rId343" Type="http://schemas.openxmlformats.org/officeDocument/2006/relationships/image" Target="../media/image3700.png"/><Relationship Id="rId364" Type="http://schemas.openxmlformats.org/officeDocument/2006/relationships/customXml" Target="../ink/ink1733.xml"/><Relationship Id="rId82" Type="http://schemas.openxmlformats.org/officeDocument/2006/relationships/image" Target="../media/image2400.png"/><Relationship Id="rId199" Type="http://schemas.openxmlformats.org/officeDocument/2006/relationships/customXml" Target="../ink/ink1650.xml"/><Relationship Id="rId203" Type="http://schemas.openxmlformats.org/officeDocument/2006/relationships/customXml" Target="../ink/ink1652.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673.xml"/><Relationship Id="rId266" Type="http://schemas.openxmlformats.org/officeDocument/2006/relationships/image" Target="../media/image3320.png"/><Relationship Id="rId287" Type="http://schemas.openxmlformats.org/officeDocument/2006/relationships/customXml" Target="../ink/ink1694.xml"/><Relationship Id="rId19" Type="http://schemas.openxmlformats.org/officeDocument/2006/relationships/image" Target="../media/image9.png"/><Relationship Id="rId410" Type="http://schemas.openxmlformats.org/officeDocument/2006/relationships/customXml" Target="../ink/ink1763.xml"/><Relationship Id="rId105" Type="http://schemas.openxmlformats.org/officeDocument/2006/relationships/customXml" Target="../ink/ink1603.xml"/><Relationship Id="rId126" Type="http://schemas.openxmlformats.org/officeDocument/2006/relationships/image" Target="../media/image2620.png"/><Relationship Id="rId147" Type="http://schemas.openxmlformats.org/officeDocument/2006/relationships/customXml" Target="../ink/ink1624.xml"/><Relationship Id="rId168" Type="http://schemas.openxmlformats.org/officeDocument/2006/relationships/image" Target="../media/image2830.png"/><Relationship Id="rId312" Type="http://schemas.openxmlformats.org/officeDocument/2006/relationships/customXml" Target="../ink/ink1707.xml"/><Relationship Id="rId333" Type="http://schemas.openxmlformats.org/officeDocument/2006/relationships/image" Target="../media/image3650.png"/><Relationship Id="rId354" Type="http://schemas.openxmlformats.org/officeDocument/2006/relationships/customXml" Target="../ink/ink1728.xml"/><Relationship Id="rId72" Type="http://schemas.openxmlformats.org/officeDocument/2006/relationships/image" Target="../media/image2350.png"/><Relationship Id="rId93" Type="http://schemas.openxmlformats.org/officeDocument/2006/relationships/customXml" Target="../ink/ink1597.xml"/><Relationship Id="rId189" Type="http://schemas.openxmlformats.org/officeDocument/2006/relationships/customXml" Target="../ink/ink1645.xml"/><Relationship Id="rId375" Type="http://schemas.openxmlformats.org/officeDocument/2006/relationships/image" Target="../media/image386.png"/><Relationship Id="rId396" Type="http://schemas.openxmlformats.org/officeDocument/2006/relationships/customXml" Target="../ink/ink1751.xml"/><Relationship Id="rId214" Type="http://schemas.openxmlformats.org/officeDocument/2006/relationships/image" Target="../media/image3060.png"/><Relationship Id="rId235" Type="http://schemas.openxmlformats.org/officeDocument/2006/relationships/customXml" Target="../ink/ink1668.xml"/><Relationship Id="rId256" Type="http://schemas.openxmlformats.org/officeDocument/2006/relationships/image" Target="../media/image3270.png"/><Relationship Id="rId277" Type="http://schemas.openxmlformats.org/officeDocument/2006/relationships/customXml" Target="../ink/ink1689.xml"/><Relationship Id="rId298" Type="http://schemas.openxmlformats.org/officeDocument/2006/relationships/customXml" Target="../ink/ink1700.xml"/><Relationship Id="rId3" Type="http://schemas.openxmlformats.org/officeDocument/2006/relationships/image" Target="../media/image1.png"/><Relationship Id="rId400" Type="http://schemas.openxmlformats.org/officeDocument/2006/relationships/customXml" Target="../ink/ink1755.xml"/><Relationship Id="rId116" Type="http://schemas.openxmlformats.org/officeDocument/2006/relationships/image" Target="../media/image2570.png"/><Relationship Id="rId137" Type="http://schemas.openxmlformats.org/officeDocument/2006/relationships/customXml" Target="../ink/ink1619.xml"/><Relationship Id="rId158" Type="http://schemas.openxmlformats.org/officeDocument/2006/relationships/image" Target="../media/image2780.png"/><Relationship Id="rId302" Type="http://schemas.openxmlformats.org/officeDocument/2006/relationships/customXml" Target="../ink/ink1702.xml"/><Relationship Id="rId323" Type="http://schemas.openxmlformats.org/officeDocument/2006/relationships/image" Target="../media/image3600.png"/><Relationship Id="rId344" Type="http://schemas.openxmlformats.org/officeDocument/2006/relationships/customXml" Target="../ink/ink1723.xml"/><Relationship Id="rId62" Type="http://schemas.openxmlformats.org/officeDocument/2006/relationships/image" Target="../media/image4810.png"/><Relationship Id="rId83" Type="http://schemas.openxmlformats.org/officeDocument/2006/relationships/customXml" Target="../ink/ink1592.xml"/><Relationship Id="rId179" Type="http://schemas.openxmlformats.org/officeDocument/2006/relationships/customXml" Target="../ink/ink1640.xml"/><Relationship Id="rId365" Type="http://schemas.openxmlformats.org/officeDocument/2006/relationships/image" Target="../media/image3810.png"/><Relationship Id="rId386" Type="http://schemas.openxmlformats.org/officeDocument/2006/relationships/customXml" Target="../ink/ink1744.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663.xml"/><Relationship Id="rId246" Type="http://schemas.openxmlformats.org/officeDocument/2006/relationships/image" Target="../media/image3220.png"/><Relationship Id="rId267" Type="http://schemas.openxmlformats.org/officeDocument/2006/relationships/customXml" Target="../ink/ink1684.xml"/><Relationship Id="rId288" Type="http://schemas.openxmlformats.org/officeDocument/2006/relationships/customXml" Target="../ink/ink1695.xml"/><Relationship Id="rId411" Type="http://schemas.openxmlformats.org/officeDocument/2006/relationships/customXml" Target="../ink/ink1764.xml"/><Relationship Id="rId106" Type="http://schemas.openxmlformats.org/officeDocument/2006/relationships/image" Target="../media/image2520.png"/><Relationship Id="rId127" Type="http://schemas.openxmlformats.org/officeDocument/2006/relationships/customXml" Target="../ink/ink1614.xml"/><Relationship Id="rId313" Type="http://schemas.openxmlformats.org/officeDocument/2006/relationships/image" Target="../media/image3550.png"/><Relationship Id="rId73" Type="http://schemas.openxmlformats.org/officeDocument/2006/relationships/customXml" Target="../ink/ink1587.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35.xml"/><Relationship Id="rId334" Type="http://schemas.openxmlformats.org/officeDocument/2006/relationships/customXml" Target="../ink/ink1718.xml"/><Relationship Id="rId355" Type="http://schemas.openxmlformats.org/officeDocument/2006/relationships/image" Target="../media/image3760.png"/><Relationship Id="rId376" Type="http://schemas.openxmlformats.org/officeDocument/2006/relationships/customXml" Target="../ink/ink1739.xml"/><Relationship Id="rId397" Type="http://schemas.openxmlformats.org/officeDocument/2006/relationships/customXml" Target="../ink/ink1752.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658.xml"/><Relationship Id="rId236" Type="http://schemas.openxmlformats.org/officeDocument/2006/relationships/image" Target="../media/image3170.png"/><Relationship Id="rId257" Type="http://schemas.openxmlformats.org/officeDocument/2006/relationships/customXml" Target="../ink/ink1679.xml"/><Relationship Id="rId278" Type="http://schemas.openxmlformats.org/officeDocument/2006/relationships/image" Target="../media/image3380.png"/><Relationship Id="rId401" Type="http://schemas.openxmlformats.org/officeDocument/2006/relationships/customXml" Target="../ink/ink1756.xml"/></Relationships>
</file>

<file path=ppt/slides/_rels/slide98.xml.rels><?xml version="1.0" encoding="UTF-8" standalone="yes"?>
<Relationships xmlns="http://schemas.openxmlformats.org/package/2006/relationships"><Relationship Id="rId117" Type="http://schemas.openxmlformats.org/officeDocument/2006/relationships/customXml" Target="../ink/ink1800.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773.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21.xml"/><Relationship Id="rId324" Type="http://schemas.openxmlformats.org/officeDocument/2006/relationships/customXml" Target="../ink/ink1906.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37.xml"/><Relationship Id="rId205" Type="http://schemas.openxmlformats.org/officeDocument/2006/relationships/customXml" Target="../ink/ink1844.xml"/><Relationship Id="rId226" Type="http://schemas.openxmlformats.org/officeDocument/2006/relationships/customXml" Target="../ink/ink1855.xml"/><Relationship Id="rId247" Type="http://schemas.openxmlformats.org/officeDocument/2006/relationships/image" Target="../media/image3540.png"/><Relationship Id="rId107" Type="http://schemas.openxmlformats.org/officeDocument/2006/relationships/customXml" Target="../ink/ink1795.xml"/><Relationship Id="rId268" Type="http://schemas.openxmlformats.org/officeDocument/2006/relationships/customXml" Target="../ink/ink1876.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16.xml"/><Relationship Id="rId314" Type="http://schemas.openxmlformats.org/officeDocument/2006/relationships/customXml" Target="../ink/ink1899.xml"/><Relationship Id="rId11" Type="http://schemas.openxmlformats.org/officeDocument/2006/relationships/image" Target="../media/image5.png"/><Relationship Id="rId335" Type="http://schemas.openxmlformats.org/officeDocument/2006/relationships/customXml" Target="../ink/ink1916.xml"/><Relationship Id="rId5" Type="http://schemas.openxmlformats.org/officeDocument/2006/relationships/customXml" Target="../ink/ink1768.xml"/><Relationship Id="rId95" Type="http://schemas.openxmlformats.org/officeDocument/2006/relationships/customXml" Target="../ink/ink1789.xml"/><Relationship Id="rId160" Type="http://schemas.openxmlformats.org/officeDocument/2006/relationships/image" Target="../media/image2990.png"/><Relationship Id="rId181" Type="http://schemas.openxmlformats.org/officeDocument/2006/relationships/customXml" Target="../ink/ink1832.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871.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11.xml"/><Relationship Id="rId290" Type="http://schemas.openxmlformats.org/officeDocument/2006/relationships/customXml" Target="../ink/ink1887.xml"/><Relationship Id="rId304" Type="http://schemas.openxmlformats.org/officeDocument/2006/relationships/customXml" Target="../ink/ink1894.xml"/><Relationship Id="rId325" Type="http://schemas.openxmlformats.org/officeDocument/2006/relationships/customXml" Target="../ink/ink1907.xml"/><Relationship Id="rId43" Type="http://schemas.openxmlformats.org/officeDocument/2006/relationships/image" Target="../media/image21.png"/><Relationship Id="rId85" Type="http://schemas.openxmlformats.org/officeDocument/2006/relationships/customXml" Target="../ink/ink1784.xml"/><Relationship Id="rId150" Type="http://schemas.openxmlformats.org/officeDocument/2006/relationships/image" Target="../media/image2940.png"/><Relationship Id="rId171" Type="http://schemas.openxmlformats.org/officeDocument/2006/relationships/customXml" Target="../ink/ink1827.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866.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06.xml"/><Relationship Id="rId280" Type="http://schemas.openxmlformats.org/officeDocument/2006/relationships/customXml" Target="../ink/ink1882.xml"/><Relationship Id="rId315" Type="http://schemas.openxmlformats.org/officeDocument/2006/relationships/customXml" Target="../ink/ink1900.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779.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22.xml"/><Relationship Id="rId182" Type="http://schemas.openxmlformats.org/officeDocument/2006/relationships/image" Target="../media/image3190.png"/><Relationship Id="rId217" Type="http://schemas.openxmlformats.org/officeDocument/2006/relationships/customXml" Target="../ink/ink1850.xml"/><Relationship Id="rId6" Type="http://schemas.openxmlformats.org/officeDocument/2006/relationships/image" Target="../media/image2300.png"/><Relationship Id="rId238" Type="http://schemas.openxmlformats.org/officeDocument/2006/relationships/customXml" Target="../ink/ink1861.xml"/><Relationship Id="rId259" Type="http://schemas.openxmlformats.org/officeDocument/2006/relationships/image" Target="../media/image3600.png"/><Relationship Id="rId119" Type="http://schemas.openxmlformats.org/officeDocument/2006/relationships/customXml" Target="../ink/ink1801.xml"/><Relationship Id="rId270" Type="http://schemas.openxmlformats.org/officeDocument/2006/relationships/customXml" Target="../ink/ink1877.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08.xml"/><Relationship Id="rId23" Type="http://schemas.openxmlformats.org/officeDocument/2006/relationships/image" Target="../media/image11.png"/><Relationship Id="rId65" Type="http://schemas.openxmlformats.org/officeDocument/2006/relationships/customXml" Target="../ink/ink1774.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17.xml"/><Relationship Id="rId172" Type="http://schemas.openxmlformats.org/officeDocument/2006/relationships/image" Target="../media/image3050.png"/><Relationship Id="rId193" Type="http://schemas.openxmlformats.org/officeDocument/2006/relationships/customXml" Target="../ink/ink1838.xml"/><Relationship Id="rId207" Type="http://schemas.openxmlformats.org/officeDocument/2006/relationships/customXml" Target="../ink/ink1845.xml"/><Relationship Id="rId228" Type="http://schemas.openxmlformats.org/officeDocument/2006/relationships/customXml" Target="../ink/ink1856.xml"/><Relationship Id="rId249" Type="http://schemas.openxmlformats.org/officeDocument/2006/relationships/image" Target="../media/image3550.png"/><Relationship Id="rId109" Type="http://schemas.openxmlformats.org/officeDocument/2006/relationships/customXml" Target="../ink/ink1796.xml"/><Relationship Id="rId260" Type="http://schemas.openxmlformats.org/officeDocument/2006/relationships/customXml" Target="../ink/ink1872.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17.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790.xml"/><Relationship Id="rId120" Type="http://schemas.openxmlformats.org/officeDocument/2006/relationships/image" Target="../media/image2790.png"/><Relationship Id="rId141" Type="http://schemas.openxmlformats.org/officeDocument/2006/relationships/customXml" Target="../ink/ink1812.xml"/><Relationship Id="rId7" Type="http://schemas.openxmlformats.org/officeDocument/2006/relationships/customXml" Target="../ink/ink1769.xml"/><Relationship Id="rId162" Type="http://schemas.openxmlformats.org/officeDocument/2006/relationships/image" Target="../media/image3000.png"/><Relationship Id="rId183" Type="http://schemas.openxmlformats.org/officeDocument/2006/relationships/customXml" Target="../ink/ink1833.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867.xml"/><Relationship Id="rId271" Type="http://schemas.openxmlformats.org/officeDocument/2006/relationships/image" Target="../media/image3660.png"/><Relationship Id="rId292" Type="http://schemas.openxmlformats.org/officeDocument/2006/relationships/customXml" Target="../ink/ink1888.xml"/><Relationship Id="rId306" Type="http://schemas.openxmlformats.org/officeDocument/2006/relationships/customXml" Target="../ink/ink1895.xml"/><Relationship Id="rId66" Type="http://schemas.openxmlformats.org/officeDocument/2006/relationships/image" Target="../media/image2320.png"/><Relationship Id="rId87" Type="http://schemas.openxmlformats.org/officeDocument/2006/relationships/customXml" Target="../ink/ink1785.xml"/><Relationship Id="rId110" Type="http://schemas.openxmlformats.org/officeDocument/2006/relationships/image" Target="../media/image2740.png"/><Relationship Id="rId115" Type="http://schemas.openxmlformats.org/officeDocument/2006/relationships/customXml" Target="../ink/ink1799.xml"/><Relationship Id="rId131" Type="http://schemas.openxmlformats.org/officeDocument/2006/relationships/customXml" Target="../ink/ink1807.xml"/><Relationship Id="rId136" Type="http://schemas.openxmlformats.org/officeDocument/2006/relationships/image" Target="../media/image2870.png"/><Relationship Id="rId157" Type="http://schemas.openxmlformats.org/officeDocument/2006/relationships/customXml" Target="../ink/ink1820.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04.xml"/><Relationship Id="rId327" Type="http://schemas.openxmlformats.org/officeDocument/2006/relationships/customXml" Target="../ink/ink1909.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28.xml"/><Relationship Id="rId194" Type="http://schemas.openxmlformats.org/officeDocument/2006/relationships/image" Target="../media/image3280.png"/><Relationship Id="rId199" Type="http://schemas.openxmlformats.org/officeDocument/2006/relationships/customXml" Target="../ink/ink1841.xml"/><Relationship Id="rId203" Type="http://schemas.openxmlformats.org/officeDocument/2006/relationships/customXml" Target="../ink/ink1843.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54.xml"/><Relationship Id="rId240" Type="http://schemas.openxmlformats.org/officeDocument/2006/relationships/customXml" Target="../ink/ink1862.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875.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771.xml"/><Relationship Id="rId77" Type="http://schemas.openxmlformats.org/officeDocument/2006/relationships/customXml" Target="../ink/ink1780.xml"/><Relationship Id="rId100" Type="http://schemas.openxmlformats.org/officeDocument/2006/relationships/image" Target="../media/image2690.png"/><Relationship Id="rId105" Type="http://schemas.openxmlformats.org/officeDocument/2006/relationships/customXml" Target="../ink/ink1794.xml"/><Relationship Id="rId126" Type="http://schemas.openxmlformats.org/officeDocument/2006/relationships/image" Target="../media/image2820.png"/><Relationship Id="rId147" Type="http://schemas.openxmlformats.org/officeDocument/2006/relationships/customXml" Target="../ink/ink1815.xml"/><Relationship Id="rId168" Type="http://schemas.openxmlformats.org/officeDocument/2006/relationships/image" Target="../media/image3030.png"/><Relationship Id="rId282" Type="http://schemas.openxmlformats.org/officeDocument/2006/relationships/customXml" Target="../ink/ink1883.xml"/><Relationship Id="rId312" Type="http://schemas.openxmlformats.org/officeDocument/2006/relationships/customXml" Target="../ink/ink1898.xml"/><Relationship Id="rId317" Type="http://schemas.openxmlformats.org/officeDocument/2006/relationships/customXml" Target="../ink/ink1901.xml"/><Relationship Id="rId333" Type="http://schemas.openxmlformats.org/officeDocument/2006/relationships/customXml" Target="../ink/ink1915.xml"/><Relationship Id="rId338" Type="http://schemas.openxmlformats.org/officeDocument/2006/relationships/customXml" Target="../ink/ink1918.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788.xml"/><Relationship Id="rId98" Type="http://schemas.openxmlformats.org/officeDocument/2006/relationships/image" Target="../media/image2680.png"/><Relationship Id="rId121" Type="http://schemas.openxmlformats.org/officeDocument/2006/relationships/customXml" Target="../ink/ink1802.xml"/><Relationship Id="rId142" Type="http://schemas.openxmlformats.org/officeDocument/2006/relationships/image" Target="../media/image2900.png"/><Relationship Id="rId163" Type="http://schemas.openxmlformats.org/officeDocument/2006/relationships/customXml" Target="../ink/ink1823.xml"/><Relationship Id="rId184" Type="http://schemas.openxmlformats.org/officeDocument/2006/relationships/image" Target="../media/image3200.png"/><Relationship Id="rId189" Type="http://schemas.openxmlformats.org/officeDocument/2006/relationships/customXml" Target="../ink/ink1836.xml"/><Relationship Id="rId219" Type="http://schemas.openxmlformats.org/officeDocument/2006/relationships/customXml" Target="../ink/ink1851.xml"/><Relationship Id="rId214" Type="http://schemas.openxmlformats.org/officeDocument/2006/relationships/image" Target="../media/image3380.png"/><Relationship Id="rId230" Type="http://schemas.openxmlformats.org/officeDocument/2006/relationships/customXml" Target="../ink/ink1857.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870.xml"/><Relationship Id="rId277" Type="http://schemas.openxmlformats.org/officeDocument/2006/relationships/image" Target="../media/image3690.png"/><Relationship Id="rId298" Type="http://schemas.openxmlformats.org/officeDocument/2006/relationships/customXml" Target="../ink/ink1891.xml"/><Relationship Id="rId3" Type="http://schemas.openxmlformats.org/officeDocument/2006/relationships/image" Target="../media/image1.png"/><Relationship Id="rId67" Type="http://schemas.openxmlformats.org/officeDocument/2006/relationships/customXml" Target="../ink/ink1775.xml"/><Relationship Id="rId116" Type="http://schemas.openxmlformats.org/officeDocument/2006/relationships/image" Target="../media/image2770.png"/><Relationship Id="rId137" Type="http://schemas.openxmlformats.org/officeDocument/2006/relationships/customXml" Target="../ink/ink1810.xml"/><Relationship Id="rId158" Type="http://schemas.openxmlformats.org/officeDocument/2006/relationships/image" Target="../media/image2980.png"/><Relationship Id="rId272" Type="http://schemas.openxmlformats.org/officeDocument/2006/relationships/customXml" Target="../ink/ink1878.xml"/><Relationship Id="rId293" Type="http://schemas.openxmlformats.org/officeDocument/2006/relationships/image" Target="../media/image3770.png"/><Relationship Id="rId302" Type="http://schemas.openxmlformats.org/officeDocument/2006/relationships/customXml" Target="../ink/ink1893.xml"/><Relationship Id="rId307" Type="http://schemas.openxmlformats.org/officeDocument/2006/relationships/image" Target="../media/image388.png"/><Relationship Id="rId323" Type="http://schemas.openxmlformats.org/officeDocument/2006/relationships/customXml" Target="../ink/ink1905.xml"/><Relationship Id="rId328" Type="http://schemas.openxmlformats.org/officeDocument/2006/relationships/customXml" Target="../ink/ink1910.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783.xml"/><Relationship Id="rId88" Type="http://schemas.openxmlformats.org/officeDocument/2006/relationships/image" Target="../media/image2630.png"/><Relationship Id="rId111" Type="http://schemas.openxmlformats.org/officeDocument/2006/relationships/customXml" Target="../ink/ink1797.xml"/><Relationship Id="rId132" Type="http://schemas.openxmlformats.org/officeDocument/2006/relationships/image" Target="../media/image2850.png"/><Relationship Id="rId153" Type="http://schemas.openxmlformats.org/officeDocument/2006/relationships/customXml" Target="../ink/ink1818.xml"/><Relationship Id="rId174" Type="http://schemas.openxmlformats.org/officeDocument/2006/relationships/image" Target="../media/image3060.png"/><Relationship Id="rId179" Type="http://schemas.openxmlformats.org/officeDocument/2006/relationships/customXml" Target="../ink/ink1831.xml"/><Relationship Id="rId195" Type="http://schemas.openxmlformats.org/officeDocument/2006/relationships/customXml" Target="../ink/ink1839.xml"/><Relationship Id="rId209" Type="http://schemas.openxmlformats.org/officeDocument/2006/relationships/customXml" Target="../ink/ink1846.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865.xml"/><Relationship Id="rId267" Type="http://schemas.openxmlformats.org/officeDocument/2006/relationships/image" Target="../media/image3640.png"/><Relationship Id="rId288" Type="http://schemas.openxmlformats.org/officeDocument/2006/relationships/customXml" Target="../ink/ink1886.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05.xml"/><Relationship Id="rId262" Type="http://schemas.openxmlformats.org/officeDocument/2006/relationships/customXml" Target="../ink/ink1873.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19.xml"/><Relationship Id="rId73" Type="http://schemas.openxmlformats.org/officeDocument/2006/relationships/customXml" Target="../ink/ink1778.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791.xml"/><Relationship Id="rId101" Type="http://schemas.openxmlformats.org/officeDocument/2006/relationships/customXml" Target="../ink/ink1792.xml"/><Relationship Id="rId122" Type="http://schemas.openxmlformats.org/officeDocument/2006/relationships/image" Target="../media/image2800.png"/><Relationship Id="rId143" Type="http://schemas.openxmlformats.org/officeDocument/2006/relationships/customXml" Target="../ink/ink1813.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26.xml"/><Relationship Id="rId185" Type="http://schemas.openxmlformats.org/officeDocument/2006/relationships/customXml" Target="../ink/ink1834.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770.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49.xml"/><Relationship Id="rId236" Type="http://schemas.openxmlformats.org/officeDocument/2006/relationships/customXml" Target="../ink/ink1860.xml"/><Relationship Id="rId257" Type="http://schemas.openxmlformats.org/officeDocument/2006/relationships/image" Target="../media/image3590.png"/><Relationship Id="rId278" Type="http://schemas.openxmlformats.org/officeDocument/2006/relationships/customXml" Target="../ink/ink1881.xml"/><Relationship Id="rId231" Type="http://schemas.openxmlformats.org/officeDocument/2006/relationships/image" Target="../media/image3460.png"/><Relationship Id="rId252" Type="http://schemas.openxmlformats.org/officeDocument/2006/relationships/customXml" Target="../ink/ink1868.xml"/><Relationship Id="rId273" Type="http://schemas.openxmlformats.org/officeDocument/2006/relationships/image" Target="../media/image3670.png"/><Relationship Id="rId294" Type="http://schemas.openxmlformats.org/officeDocument/2006/relationships/customXml" Target="../ink/ink1889.xml"/><Relationship Id="rId308" Type="http://schemas.openxmlformats.org/officeDocument/2006/relationships/customXml" Target="../ink/ink1896.xml"/><Relationship Id="rId329" Type="http://schemas.openxmlformats.org/officeDocument/2006/relationships/customXml" Target="../ink/ink1911.xml"/><Relationship Id="rId68" Type="http://schemas.openxmlformats.org/officeDocument/2006/relationships/image" Target="../media/image2330.png"/><Relationship Id="rId89" Type="http://schemas.openxmlformats.org/officeDocument/2006/relationships/customXml" Target="../ink/ink1786.xml"/><Relationship Id="rId112" Type="http://schemas.openxmlformats.org/officeDocument/2006/relationships/image" Target="../media/image2750.png"/><Relationship Id="rId133" Type="http://schemas.openxmlformats.org/officeDocument/2006/relationships/customXml" Target="../ink/ink1808.xml"/><Relationship Id="rId154" Type="http://schemas.openxmlformats.org/officeDocument/2006/relationships/image" Target="../media/image2960.png"/><Relationship Id="rId175" Type="http://schemas.openxmlformats.org/officeDocument/2006/relationships/customXml" Target="../ink/ink1829.xml"/><Relationship Id="rId340" Type="http://schemas.openxmlformats.org/officeDocument/2006/relationships/customXml" Target="../ink/ink1920.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52.xml"/><Relationship Id="rId242" Type="http://schemas.openxmlformats.org/officeDocument/2006/relationships/customXml" Target="../ink/ink1863.xml"/><Relationship Id="rId263" Type="http://schemas.openxmlformats.org/officeDocument/2006/relationships/image" Target="../media/image3620.png"/><Relationship Id="rId284" Type="http://schemas.openxmlformats.org/officeDocument/2006/relationships/customXml" Target="../ink/ink1884.xml"/><Relationship Id="rId319" Type="http://schemas.openxmlformats.org/officeDocument/2006/relationships/customXml" Target="../ink/ink1902.xml"/><Relationship Id="rId37" Type="http://schemas.openxmlformats.org/officeDocument/2006/relationships/customXml" Target="../ink/ink1772.xml"/><Relationship Id="rId79" Type="http://schemas.openxmlformats.org/officeDocument/2006/relationships/customXml" Target="../ink/ink1781.xml"/><Relationship Id="rId102" Type="http://schemas.openxmlformats.org/officeDocument/2006/relationships/image" Target="../media/image2700.png"/><Relationship Id="rId123" Type="http://schemas.openxmlformats.org/officeDocument/2006/relationships/customXml" Target="../ink/ink1803.xml"/><Relationship Id="rId144" Type="http://schemas.openxmlformats.org/officeDocument/2006/relationships/image" Target="../media/image2910.png"/><Relationship Id="rId330" Type="http://schemas.openxmlformats.org/officeDocument/2006/relationships/customXml" Target="../ink/ink1912.xml"/><Relationship Id="rId90" Type="http://schemas.openxmlformats.org/officeDocument/2006/relationships/image" Target="../media/image2640.png"/><Relationship Id="rId165" Type="http://schemas.openxmlformats.org/officeDocument/2006/relationships/customXml" Target="../ink/ink1824.xml"/><Relationship Id="rId186" Type="http://schemas.openxmlformats.org/officeDocument/2006/relationships/image" Target="../media/image3240.png"/><Relationship Id="rId211" Type="http://schemas.openxmlformats.org/officeDocument/2006/relationships/customXml" Target="../ink/ink1847.xml"/><Relationship Id="rId232" Type="http://schemas.openxmlformats.org/officeDocument/2006/relationships/customXml" Target="../ink/ink1858.xml"/><Relationship Id="rId253" Type="http://schemas.openxmlformats.org/officeDocument/2006/relationships/image" Target="../media/image3570.png"/><Relationship Id="rId274" Type="http://schemas.openxmlformats.org/officeDocument/2006/relationships/customXml" Target="../ink/ink1879.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776.xml"/><Relationship Id="rId113" Type="http://schemas.openxmlformats.org/officeDocument/2006/relationships/customXml" Target="../ink/ink1798.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19.xml"/><Relationship Id="rId176" Type="http://schemas.openxmlformats.org/officeDocument/2006/relationships/image" Target="../media/image3070.png"/><Relationship Id="rId197" Type="http://schemas.openxmlformats.org/officeDocument/2006/relationships/customXml" Target="../ink/ink1840.xml"/><Relationship Id="rId341" Type="http://schemas.openxmlformats.org/officeDocument/2006/relationships/customXml" Target="../ink/ink1921.xml"/><Relationship Id="rId201" Type="http://schemas.openxmlformats.org/officeDocument/2006/relationships/customXml" Target="../ink/ink1842.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874.xml"/><Relationship Id="rId285" Type="http://schemas.openxmlformats.org/officeDocument/2006/relationships/image" Target="../media/image3730.png"/><Relationship Id="rId103" Type="http://schemas.openxmlformats.org/officeDocument/2006/relationships/customXml" Target="../ink/ink1793.xml"/><Relationship Id="rId124" Type="http://schemas.openxmlformats.org/officeDocument/2006/relationships/image" Target="../media/image2810.png"/><Relationship Id="rId310" Type="http://schemas.openxmlformats.org/officeDocument/2006/relationships/customXml" Target="../ink/ink1897.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787.xml"/><Relationship Id="rId145" Type="http://schemas.openxmlformats.org/officeDocument/2006/relationships/customXml" Target="../ink/ink1814.xml"/><Relationship Id="rId166" Type="http://schemas.openxmlformats.org/officeDocument/2006/relationships/image" Target="../media/image3020.png"/><Relationship Id="rId187" Type="http://schemas.openxmlformats.org/officeDocument/2006/relationships/customXml" Target="../ink/ink1835.xml"/><Relationship Id="rId331" Type="http://schemas.openxmlformats.org/officeDocument/2006/relationships/customXml" Target="../ink/ink1913.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869.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890.xml"/><Relationship Id="rId300" Type="http://schemas.openxmlformats.org/officeDocument/2006/relationships/customXml" Target="../ink/ink1892.xml"/><Relationship Id="rId81" Type="http://schemas.openxmlformats.org/officeDocument/2006/relationships/customXml" Target="../ink/ink1782.xml"/><Relationship Id="rId135" Type="http://schemas.openxmlformats.org/officeDocument/2006/relationships/customXml" Target="../ink/ink1809.xml"/><Relationship Id="rId156" Type="http://schemas.openxmlformats.org/officeDocument/2006/relationships/image" Target="../media/image2970.png"/><Relationship Id="rId177" Type="http://schemas.openxmlformats.org/officeDocument/2006/relationships/customXml" Target="../ink/ink1830.xml"/><Relationship Id="rId198" Type="http://schemas.openxmlformats.org/officeDocument/2006/relationships/image" Target="../media/image3300.png"/><Relationship Id="rId321" Type="http://schemas.openxmlformats.org/officeDocument/2006/relationships/customXml" Target="../ink/ink1903.xml"/><Relationship Id="rId202" Type="http://schemas.openxmlformats.org/officeDocument/2006/relationships/image" Target="../media/image3320.png"/><Relationship Id="rId223" Type="http://schemas.openxmlformats.org/officeDocument/2006/relationships/customXml" Target="../ink/ink1853.xml"/><Relationship Id="rId244" Type="http://schemas.openxmlformats.org/officeDocument/2006/relationships/customXml" Target="../ink/ink1864.xml"/><Relationship Id="rId265" Type="http://schemas.openxmlformats.org/officeDocument/2006/relationships/image" Target="../media/image3630.png"/><Relationship Id="rId286" Type="http://schemas.openxmlformats.org/officeDocument/2006/relationships/customXml" Target="../ink/ink1885.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04.xml"/><Relationship Id="rId146" Type="http://schemas.openxmlformats.org/officeDocument/2006/relationships/image" Target="../media/image2920.png"/><Relationship Id="rId167" Type="http://schemas.openxmlformats.org/officeDocument/2006/relationships/customXml" Target="../ink/ink1825.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914.xml"/><Relationship Id="rId71" Type="http://schemas.openxmlformats.org/officeDocument/2006/relationships/customXml" Target="../ink/ink1777.xml"/><Relationship Id="rId92" Type="http://schemas.openxmlformats.org/officeDocument/2006/relationships/image" Target="../media/image2650.png"/><Relationship Id="rId213" Type="http://schemas.openxmlformats.org/officeDocument/2006/relationships/customXml" Target="../ink/ink1848.xml"/><Relationship Id="rId234" Type="http://schemas.openxmlformats.org/officeDocument/2006/relationships/customXml" Target="../ink/ink1859.xml"/><Relationship Id="rId2" Type="http://schemas.openxmlformats.org/officeDocument/2006/relationships/customXml" Target="../ink/ink1767.xml"/><Relationship Id="rId255" Type="http://schemas.openxmlformats.org/officeDocument/2006/relationships/image" Target="../media/image3580.png"/><Relationship Id="rId276" Type="http://schemas.openxmlformats.org/officeDocument/2006/relationships/customXml" Target="../ink/ink1880.xml"/><Relationship Id="rId297" Type="http://schemas.openxmlformats.org/officeDocument/2006/relationships/image" Target="../media/image3790.png"/><Relationship Id="rId29"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t>POST /transfer HTTP/1.1</a:t>
            </a:r>
          </a:p>
          <a:p>
            <a:r>
              <a:rPr lang="en-US" dirty="0"/>
              <a:t>     Host: www.jedibank.com</a:t>
            </a:r>
          </a:p>
          <a:p>
            <a:r>
              <a:rPr lang="en-US" dirty="0"/>
              <a:t>     Content-Type: application/x-www-form-</a:t>
            </a:r>
            <a:r>
              <a:rPr lang="en-US" dirty="0" err="1"/>
              <a:t>urlencoded</a:t>
            </a:r>
            <a:endParaRPr lang="en-US" dirty="0"/>
          </a:p>
          <a:p>
            <a:r>
              <a:rPr lang="en-US" dirty="0"/>
              <a:t>     Cookie: </a:t>
            </a:r>
            <a:r>
              <a:rPr lang="de-DE" dirty="0"/>
              <a:t>SID=XXXX</a:t>
            </a:r>
          </a:p>
          <a:p>
            <a:endParaRPr lang="en-US" sz="1050" dirty="0">
              <a:latin typeface="+mj-lt"/>
            </a:endParaRPr>
          </a:p>
          <a:p>
            <a:r>
              <a:rPr lang="en-US" dirty="0"/>
              <a:t>     from=</a:t>
            </a:r>
            <a:r>
              <a:rPr lang="en-US" dirty="0" err="1"/>
              <a:t>luke&amp;to</a:t>
            </a:r>
            <a:r>
              <a:rPr lang="en-US" dirty="0"/>
              <a:t>=</a:t>
            </a:r>
            <a:r>
              <a:rPr lang="en-US" dirty="0" err="1"/>
              <a:t>vader&amp;amount</a:t>
            </a:r>
            <a:r>
              <a:rPr lang="en-US" dirty="0"/>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pic>
        <p:nvPicPr>
          <p:cNvPr id="18" name="Grafik 17">
            <a:extLst>
              <a:ext uri="{FF2B5EF4-FFF2-40B4-BE49-F238E27FC236}">
                <a16:creationId xmlns:a16="http://schemas.microsoft.com/office/drawing/2014/main" id="{4E385FCB-C52D-FE80-FAB2-6EBDD2973F9D}"/>
              </a:ext>
            </a:extLst>
          </p:cNvPr>
          <p:cNvPicPr>
            <a:picLocks noChangeAspect="1"/>
          </p:cNvPicPr>
          <p:nvPr/>
        </p:nvPicPr>
        <p:blipFill>
          <a:blip r:embed="rId11"/>
          <a:stretch>
            <a:fillRect/>
          </a:stretch>
        </p:blipFill>
        <p:spPr>
          <a:xfrm>
            <a:off x="9155736" y="5674597"/>
            <a:ext cx="1905693" cy="564928"/>
          </a:xfrm>
          <a:prstGeom prst="rect">
            <a:avLst/>
          </a:prstGeom>
        </p:spPr>
      </p:pic>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700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r>
              <a:rPr lang="de-AT" dirty="0"/>
              <a:t>Recommended </a:t>
            </a:r>
            <a:r>
              <a:rPr lang="de-AT" dirty="0" err="1"/>
              <a:t>reading</a:t>
            </a:r>
            <a:r>
              <a:rPr lang="de-AT" dirty="0"/>
              <a:t> for JWT Security:</a:t>
            </a:r>
          </a:p>
          <a:p>
            <a:pPr lvl="1" fontAlgn="ctr"/>
            <a:r>
              <a:rPr lang="de-DE" dirty="0"/>
              <a:t>https://pragmaticwebsecurity.com/files/cheatsheets/jwt.pdf</a:t>
            </a:r>
          </a:p>
          <a:p>
            <a:pPr lvl="1" fontAlgn="ctr"/>
            <a:r>
              <a:rPr lang="de-DE" dirty="0"/>
              <a:t>https://datatracker.ietf.org/doc/html/rfc8725</a:t>
            </a:r>
            <a:endParaRPr lang="de-AT" dirty="0"/>
          </a:p>
          <a:p>
            <a:endParaRPr lang="de-AT" dirty="0"/>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629545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85551709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192.168.0.101</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192.168.0.101</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8433</Words>
  <Application>Microsoft Office PowerPoint</Application>
  <PresentationFormat>Breitbild</PresentationFormat>
  <Paragraphs>1602</Paragraphs>
  <Slides>133</Slides>
  <Notes>81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133</vt:i4>
      </vt:variant>
    </vt:vector>
  </HeadingPairs>
  <TitlesOfParts>
    <vt:vector size="141"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2022-11-07T18:49:48Z</dcterms:modified>
</cp:coreProperties>
</file>